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2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</p:sldIdLst>
  <p:sldSz cy="5143500" cx="9144000"/>
  <p:notesSz cx="6858000" cy="9144000"/>
  <p:embeddedFontLst>
    <p:embeddedFont>
      <p:font typeface="Roboto"/>
      <p:regular r:id="rId105"/>
      <p:bold r:id="rId106"/>
      <p:italic r:id="rId107"/>
      <p:boldItalic r:id="rId108"/>
    </p:embeddedFont>
    <p:embeddedFont>
      <p:font typeface="Amatic SC"/>
      <p:regular r:id="rId109"/>
      <p:bold r:id="rId110"/>
    </p:embeddedFont>
    <p:embeddedFont>
      <p:font typeface="Roboto Mono"/>
      <p:regular r:id="rId111"/>
      <p:bold r:id="rId112"/>
      <p:italic r:id="rId113"/>
      <p:boldItalic r:id="rId1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font" Target="fonts/Roboto-italic.fntdata"/><Relationship Id="rId106" Type="http://schemas.openxmlformats.org/officeDocument/2006/relationships/font" Target="fonts/Roboto-bold.fntdata"/><Relationship Id="rId105" Type="http://schemas.openxmlformats.org/officeDocument/2006/relationships/font" Target="fonts/Roboto-regular.fntdata"/><Relationship Id="rId104" Type="http://schemas.openxmlformats.org/officeDocument/2006/relationships/slide" Target="slides/slide99.xml"/><Relationship Id="rId109" Type="http://schemas.openxmlformats.org/officeDocument/2006/relationships/font" Target="fonts/AmaticSC-regular.fntdata"/><Relationship Id="rId108" Type="http://schemas.openxmlformats.org/officeDocument/2006/relationships/font" Target="fonts/Roboto-boldItalic.fntdata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110" Type="http://schemas.openxmlformats.org/officeDocument/2006/relationships/font" Target="fonts/AmaticSC-bold.fntdata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font" Target="fonts/RobotoMono-boldItalic.fntdata"/><Relationship Id="rId18" Type="http://schemas.openxmlformats.org/officeDocument/2006/relationships/slide" Target="slides/slide13.xml"/><Relationship Id="rId113" Type="http://schemas.openxmlformats.org/officeDocument/2006/relationships/font" Target="fonts/RobotoMono-italic.fntdata"/><Relationship Id="rId112" Type="http://schemas.openxmlformats.org/officeDocument/2006/relationships/font" Target="fonts/RobotoMono-bold.fntdata"/><Relationship Id="rId111" Type="http://schemas.openxmlformats.org/officeDocument/2006/relationships/font" Target="fonts/RobotoMono-regular.fntdata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gif>
</file>

<file path=ppt/media/image11.gif>
</file>

<file path=ppt/media/image13.gif>
</file>

<file path=ppt/media/image14.gif>
</file>

<file path=ppt/media/image16.gif>
</file>

<file path=ppt/media/image17.gif>
</file>

<file path=ppt/media/image18.gif>
</file>

<file path=ppt/media/image19.gif>
</file>

<file path=ppt/media/image2.gif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a6056c9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a6056c9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5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g27c0171990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7" name="Google Shape;3107;g27c0171990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7" name="Shape 3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8" name="Google Shape;3148;g27c0171990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9" name="Google Shape;3149;g27c0171990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5" name="Shape 3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6" name="Google Shape;3196;g27c0171990c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7" name="Google Shape;3197;g27c0171990c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6" name="Shape 3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7" name="Google Shape;3227;g27c0171990c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8" name="Google Shape;3228;g27c0171990c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8" name="Shape 3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9" name="Google Shape;3269;g27c0171990c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0" name="Google Shape;3270;g27c0171990c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5" name="Shape 3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6" name="Google Shape;3316;g27c0171990c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7" name="Google Shape;3317;g27c0171990c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3" name="Shape 3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4" name="Google Shape;3354;g27c0171990c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5" name="Google Shape;3355;g27c0171990c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g27c707d252f_0_5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6" name="Google Shape;3396;g27c707d252f_0_5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2" name="Shape 3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g27c707d252f_0_5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4" name="Google Shape;3434;g27c707d252f_0_5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9" name="Shape 3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0" name="Google Shape;3460;g27c707d252f_0_5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1" name="Google Shape;3461;g27c707d252f_0_5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7d0e86901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7d0e86901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8" name="Shape 4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9" name="Google Shape;4199;g27c707d252f_0_60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0" name="Google Shape;4200;g27c707d252f_0_60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7" name="Shape 4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8" name="Google Shape;4938;g27c707d252f_0_6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9" name="Google Shape;4939;g27c707d252f_0_6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5" name="Shape 4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6" name="Google Shape;4946;g27c707d252f_0_7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7" name="Google Shape;4947;g27c707d252f_0_7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4" name="Shape 4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5" name="Google Shape;4955;g27c707d252f_0_11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6" name="Google Shape;4956;g27c707d252f_0_11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2" name="Shape 4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3" name="Google Shape;4963;g13a6056c96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4" name="Google Shape;4964;g13a6056c96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7" name="Shape 4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8" name="Google Shape;4968;g27c707d252f_0_11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9" name="Google Shape;4969;g27c707d252f_0_11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1" name="Shape 4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2" name="Google Shape;4992;g27c707d252f_0_11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3" name="Google Shape;4993;g27c707d252f_0_11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6" name="Shape 5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" name="Google Shape;5017;g27c707d252f_0_1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8" name="Google Shape;5018;g27c707d252f_0_1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9" name="Shape 5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0" name="Google Shape;5030;g27c707d252f_0_11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1" name="Google Shape;5031;g27c707d252f_0_11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0" name="Shape 5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1" name="Google Shape;5071;g27c707d252f_0_11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2" name="Google Shape;5072;g27c707d252f_0_11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7c017199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7c017199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9" name="Shape 5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0" name="Google Shape;5100;g27c707d252f_0_11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1" name="Google Shape;5101;g27c707d252f_0_11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6" name="Shape 5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7" name="Google Shape;5107;g27c707d252f_0_1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8" name="Google Shape;5108;g27c707d252f_0_1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2" name="Shape 5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3" name="Google Shape;5143;g27cd77c6048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4" name="Google Shape;5144;g27cd77c6048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9" name="Shape 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0" name="Google Shape;5170;g27cd77c60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1" name="Google Shape;5171;g27cd77c60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6" name="Shape 5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7" name="Google Shape;5177;g27cd77c604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8" name="Google Shape;5178;g27cd77c604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9" name="Shape 5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0" name="Google Shape;5210;g27cd77c6048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1" name="Google Shape;5211;g27cd77c6048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8" name="Shape 5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9" name="Google Shape;5239;g27cd77c6048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0" name="Google Shape;5240;g27cd77c6048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3" name="Shape 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4" name="Google Shape;5254;g27cd77c604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5" name="Google Shape;5255;g27cd77c604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9" name="Shape 5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0" name="Google Shape;5260;g27cd77c604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1" name="Google Shape;5261;g27cd77c604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5" name="Shape 5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6" name="Google Shape;5286;g27cd77c6048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7" name="Google Shape;5287;g27cd77c6048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7c707d25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7c707d25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2" name="Shape 5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3" name="Google Shape;5293;g27cd77c604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4" name="Google Shape;5294;g27cd77c604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9" name="Shape 5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0" name="Google Shape;5300;g27cd77c604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1" name="Google Shape;5301;g27cd77c604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1" name="Shape 5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2" name="Google Shape;5322;g27cd77c6048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3" name="Google Shape;5323;g27cd77c6048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7" name="Shape 5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8" name="Google Shape;5348;g27cd77c6048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9" name="Google Shape;5349;g27cd77c6048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4" name="Shape 5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" name="Google Shape;5355;g27cd77c6048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6" name="Google Shape;5356;g27cd77c6048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9" name="Shape 5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0" name="Google Shape;5360;g27cd77c6048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1" name="Google Shape;5361;g27cd77c6048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3" name="Shape 5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4" name="Google Shape;5374;g27cd77c6048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5" name="Google Shape;5375;g27cd77c6048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7" name="Shape 5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8" name="Google Shape;5388;g27cd77c6048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9" name="Google Shape;5389;g27cd77c6048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4" name="Shape 5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5" name="Google Shape;5425;g27cd77c6048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6" name="Google Shape;5426;g27cd77c6048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8" name="Shape 5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9" name="Google Shape;5439;g27cd77c6048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0" name="Google Shape;5440;g27cd77c6048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27c707d252f_0_7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27c707d252f_0_7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5" name="Shape 5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6" name="Google Shape;5446;g27cd77c6048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7" name="Google Shape;5447;g27cd77c6048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8" name="Shape 5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9" name="Google Shape;5499;g27cd77c6048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0" name="Google Shape;5500;g27cd77c6048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3" name="Shape 5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4" name="Google Shape;5554;g27cd77c6048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5" name="Google Shape;5555;g27cd77c6048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0" name="Shape 5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1" name="Google Shape;5601;g27cd77c6048_0_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2" name="Google Shape;5602;g27cd77c6048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3" name="Shape 5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4" name="Google Shape;5654;g27cd77c6048_0_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5" name="Google Shape;5655;g27cd77c6048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0" name="Shape 5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1" name="Google Shape;5661;g27cd77c6048_0_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2" name="Google Shape;5662;g27cd77c6048_0_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5" name="Shape 5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6" name="Google Shape;5696;g27cd77c6048_0_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7" name="Google Shape;5697;g27cd77c6048_0_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2" name="Shape 5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3" name="Google Shape;5703;g27cd77c6048_0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4" name="Google Shape;5704;g27cd77c6048_0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5" name="Shape 5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6" name="Google Shape;5766;g27cd77c6048_0_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7" name="Google Shape;5767;g27cd77c6048_0_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2" name="Shape 5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3" name="Google Shape;5773;g27cd77c6048_0_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4" name="Google Shape;5774;g27cd77c6048_0_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27c707d252f_0_2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27c707d252f_0_2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3" name="Shape 5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4" name="Google Shape;5804;g27cd77c6048_0_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5" name="Google Shape;5805;g27cd77c6048_0_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0" name="Shape 5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1" name="Google Shape;5811;g27cd77c6048_0_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2" name="Google Shape;5812;g27cd77c6048_0_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7" name="Shape 5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8" name="Google Shape;5868;g27cd77c6048_0_9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9" name="Google Shape;5869;g27cd77c6048_0_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2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g27cd77c6048_0_1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4" name="Google Shape;5874;g27cd77c6048_0_1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6" name="Shape 5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7" name="Google Shape;5887;g27cd77c6048_0_1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8" name="Google Shape;5888;g27cd77c6048_0_1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2" name="Shape 5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3" name="Google Shape;5903;g27cd77c6048_0_10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4" name="Google Shape;5904;g27cd77c6048_0_10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0" name="Shape 5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1" name="Google Shape;5921;g27cd77c6048_0_1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2" name="Google Shape;5922;g27cd77c6048_0_1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2" name="Shape 5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3" name="Google Shape;5943;g27cd77c6048_0_10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4" name="Google Shape;5944;g27cd77c6048_0_10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2" name="Shape 5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3" name="Google Shape;5963;g27cd77c6048_0_1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4" name="Google Shape;5964;g27cd77c6048_0_1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2" name="Shape 5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3" name="Google Shape;5983;g27cd77c6048_0_1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4" name="Google Shape;5984;g27cd77c6048_0_1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9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0" name="Google Shape;2280;g27c707d252f_0_8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1" name="Google Shape;2281;g27c707d252f_0_8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0" name="Shape 6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1" name="Google Shape;6031;g27cd77c6048_0_1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2" name="Google Shape;6032;g27cd77c6048_0_1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7" name="Shape 6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8" name="Google Shape;6038;g27cd77c6048_0_1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9" name="Google Shape;6039;g27cd77c6048_0_1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7" name="Shape 6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8" name="Google Shape;6098;g27cd77c6048_0_1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9" name="Google Shape;6099;g27cd77c6048_0_1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5" name="Shape 6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6" name="Google Shape;6156;g27cd77c6048_0_1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7" name="Google Shape;6157;g27cd77c6048_0_1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0" name="Shape 6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1" name="Google Shape;6221;g27d0e86901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2" name="Google Shape;6222;g27d0e86901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7" name="Shape 6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8" name="Google Shape;6228;g27d0e86901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9" name="Google Shape;6229;g27d0e86901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1" name="Shape 6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2" name="Google Shape;6272;g27d0e869018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3" name="Google Shape;6273;g27d0e86901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2" name="Shape 6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3" name="Google Shape;6323;g27d0e86901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4" name="Google Shape;6324;g27d0e86901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4" name="Shape 6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5" name="Google Shape;6375;g27d0e869018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6" name="Google Shape;6376;g27d0e869018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9" name="Shape 6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0" name="Google Shape;6440;g27d0e869018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1" name="Google Shape;6441;g27d0e869018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6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7" name="Google Shape;2287;g27c707d252f_0_3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8" name="Google Shape;2288;g27c707d252f_0_3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9" name="Shape 6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0" name="Google Shape;6510;g27d0e869018_0_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1" name="Google Shape;6511;g27d0e869018_0_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5" name="Shape 6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6" name="Google Shape;6516;g27d0e869018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7" name="Google Shape;6517;g27d0e869018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3" name="Shape 6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4" name="Google Shape;6524;g27d0e869018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5" name="Google Shape;6525;g27d0e869018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0" name="Shape 6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1" name="Google Shape;6531;g27d0e869018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2" name="Google Shape;6532;g27d0e869018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7" name="Shape 6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8" name="Google Shape;6538;g27d0e869018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9" name="Google Shape;6539;g27d0e869018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4" name="Shape 6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5" name="Google Shape;6545;g27d0e869018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6" name="Google Shape;6546;g27d0e869018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1" name="Shape 6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2" name="Google Shape;6552;g27d0e869018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3" name="Google Shape;6553;g27d0e869018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8" name="Shape 6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9" name="Google Shape;6559;g27d0e869018_0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0" name="Google Shape;6560;g27d0e869018_0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4" name="Shape 6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5" name="Google Shape;6565;g27d4c6a6a48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6" name="Google Shape;6566;g27d4c6a6a48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3" name="Shape 6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4" name="Google Shape;6654;g27d0e869018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5" name="Google Shape;6655;g27d0e869018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g27c707d252f_0_4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" name="Google Shape;2296;g27c707d252f_0_4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0" name="Shape 6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1" name="Google Shape;6661;g27d0e869018_0_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2" name="Google Shape;6662;g27d0e869018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7" name="Shape 6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8" name="Google Shape;6668;g27d4c6a6a4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9" name="Google Shape;6669;g27d4c6a6a4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4" name="Shape 6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5" name="Google Shape;6675;g27d4c6a6a4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6" name="Google Shape;6676;g27d4c6a6a4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1" name="Shape 6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2" name="Google Shape;6682;g27d4c6a6a48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3" name="Google Shape;6683;g27d4c6a6a48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4" name="Shape 6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5" name="Google Shape;6715;g27d4c6a6a4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6" name="Google Shape;6716;g27d4c6a6a4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4" name="Shape 6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5" name="Google Shape;6735;g27d4c6a6a48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6" name="Google Shape;6736;g27d4c6a6a48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5" name="Shape 6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6" name="Google Shape;6756;g27d4c6a6a48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7" name="Google Shape;6757;g27d4c6a6a48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6" name="Shape 6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Google Shape;6777;g27d4c6a6a48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8" name="Google Shape;6778;g27d4c6a6a48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7" name="Shape 6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8" name="Google Shape;6798;g27d0e869018_0_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9" name="Google Shape;6799;g27d0e869018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0" name="Shape 6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1" name="Google Shape;6831;g119e11157f7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2" name="Google Shape;6832;g119e11157f7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Estruturas de Informação - Prof. João Araujo - UERJ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Estruturas de Informação - Prof. João Araujo - UERJ</a:t>
            </a:r>
            <a:r>
              <a:rPr lang="pt-BR"/>
              <a:t>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744219" y="4663225"/>
            <a:ext cx="2769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4" name="Google Shape;24;p5"/>
          <p:cNvSpPr txBox="1"/>
          <p:nvPr/>
        </p:nvSpPr>
        <p:spPr>
          <a:xfrm>
            <a:off x="5154675" y="4703625"/>
            <a:ext cx="3759600" cy="2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</a:rPr>
              <a:t>Estruturas de Informação - Prof. João Araujo - UERJ 2023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6226393" y="4663225"/>
            <a:ext cx="2794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araujo.eng.uerj.br/opendata/ods-ptbr-python.pdf" TargetMode="External"/><Relationship Id="rId4" Type="http://schemas.openxmlformats.org/officeDocument/2006/relationships/hyperlink" Target="https://github.com/jaraujouerj/Estruturas-de-Dados-Abertos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gif"/><Relationship Id="rId4" Type="http://schemas.openxmlformats.org/officeDocument/2006/relationships/image" Target="../media/image5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9.gif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8.gif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3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gif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8.gif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9.gif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3.gif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16.gif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14.gif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7.gif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815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Encadeadas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prof. João Araujo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68875" y="120925"/>
            <a:ext cx="64644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CCCCCC"/>
                </a:solidFill>
              </a:rPr>
              <a:t>Depto. de Engenharia de Sistemas e Computação</a:t>
            </a:r>
            <a:endParaRPr>
              <a:solidFill>
                <a:srgbClr val="CCCCCC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25" y="54100"/>
            <a:ext cx="476250" cy="5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8" name="Shape 3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9" name="Google Shape;310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 da Lista Encadeada. (1)</a:t>
            </a:r>
            <a:endParaRPr/>
          </a:p>
        </p:txBody>
      </p:sp>
      <p:sp>
        <p:nvSpPr>
          <p:cNvPr id="3110" name="Google Shape;3110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Inserção e Remoção Eficientes</a:t>
            </a: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As listas encadeadas são especialmente eficientes para inserir ou remover elementos em qualquer posição da lista.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Isso ocorre porque você só precisa ajustar as referências (ponteiros) nos nós adjacentes, sem a necessidade de realocar elementos como em um array.</a:t>
            </a:r>
            <a:endParaRPr sz="1900"/>
          </a:p>
        </p:txBody>
      </p:sp>
      <p:sp>
        <p:nvSpPr>
          <p:cNvPr id="3111" name="Google Shape;3111;p22"/>
          <p:cNvSpPr/>
          <p:nvPr/>
        </p:nvSpPr>
        <p:spPr>
          <a:xfrm>
            <a:off x="49639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112" name="Google Shape;3112;p22"/>
          <p:cNvSpPr/>
          <p:nvPr/>
        </p:nvSpPr>
        <p:spPr>
          <a:xfrm>
            <a:off x="52855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113" name="Google Shape;3113;p22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114" name="Google Shape;3114;p22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115" name="Google Shape;3115;p22"/>
          <p:cNvSpPr/>
          <p:nvPr/>
        </p:nvSpPr>
        <p:spPr>
          <a:xfrm>
            <a:off x="62292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6" name="Google Shape;3116;p22"/>
          <p:cNvSpPr/>
          <p:nvPr/>
        </p:nvSpPr>
        <p:spPr>
          <a:xfrm>
            <a:off x="65508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7" name="Google Shape;3117;p22"/>
          <p:cNvSpPr/>
          <p:nvPr/>
        </p:nvSpPr>
        <p:spPr>
          <a:xfrm>
            <a:off x="68514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8" name="Google Shape;3118;p22"/>
          <p:cNvSpPr/>
          <p:nvPr/>
        </p:nvSpPr>
        <p:spPr>
          <a:xfrm>
            <a:off x="71730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9" name="Google Shape;3119;p22"/>
          <p:cNvSpPr/>
          <p:nvPr/>
        </p:nvSpPr>
        <p:spPr>
          <a:xfrm>
            <a:off x="49631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120" name="Google Shape;3120;p22"/>
          <p:cNvSpPr/>
          <p:nvPr/>
        </p:nvSpPr>
        <p:spPr>
          <a:xfrm>
            <a:off x="52847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21" name="Google Shape;3121;p22"/>
          <p:cNvCxnSpPr>
            <a:stCxn id="3120" idx="3"/>
          </p:cNvCxnSpPr>
          <p:nvPr/>
        </p:nvCxnSpPr>
        <p:spPr>
          <a:xfrm>
            <a:off x="54455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22" name="Google Shape;3122;p22"/>
          <p:cNvSpPr/>
          <p:nvPr/>
        </p:nvSpPr>
        <p:spPr>
          <a:xfrm>
            <a:off x="56507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123" name="Google Shape;3123;p22"/>
          <p:cNvSpPr/>
          <p:nvPr/>
        </p:nvSpPr>
        <p:spPr>
          <a:xfrm>
            <a:off x="59723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24" name="Google Shape;3124;p22"/>
          <p:cNvCxnSpPr>
            <a:stCxn id="3123" idx="3"/>
          </p:cNvCxnSpPr>
          <p:nvPr/>
        </p:nvCxnSpPr>
        <p:spPr>
          <a:xfrm>
            <a:off x="613311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25" name="Google Shape;3125;p22"/>
          <p:cNvSpPr/>
          <p:nvPr/>
        </p:nvSpPr>
        <p:spPr>
          <a:xfrm>
            <a:off x="63382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126" name="Google Shape;3126;p22"/>
          <p:cNvSpPr/>
          <p:nvPr/>
        </p:nvSpPr>
        <p:spPr>
          <a:xfrm>
            <a:off x="66598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27" name="Google Shape;3127;p22"/>
          <p:cNvCxnSpPr>
            <a:stCxn id="3126" idx="3"/>
          </p:cNvCxnSpPr>
          <p:nvPr/>
        </p:nvCxnSpPr>
        <p:spPr>
          <a:xfrm>
            <a:off x="68206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28" name="Google Shape;3128;p22"/>
          <p:cNvSpPr/>
          <p:nvPr/>
        </p:nvSpPr>
        <p:spPr>
          <a:xfrm>
            <a:off x="70258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129" name="Google Shape;3129;p22"/>
          <p:cNvSpPr/>
          <p:nvPr/>
        </p:nvSpPr>
        <p:spPr>
          <a:xfrm>
            <a:off x="73474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30" name="Google Shape;3130;p22"/>
          <p:cNvCxnSpPr>
            <a:stCxn id="3129" idx="3"/>
          </p:cNvCxnSpPr>
          <p:nvPr/>
        </p:nvCxnSpPr>
        <p:spPr>
          <a:xfrm>
            <a:off x="7508213" y="3569200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31" name="Google Shape;3131;p22"/>
          <p:cNvCxnSpPr/>
          <p:nvPr/>
        </p:nvCxnSpPr>
        <p:spPr>
          <a:xfrm>
            <a:off x="7595838" y="391090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2" name="Google Shape;3132;p22"/>
          <p:cNvCxnSpPr/>
          <p:nvPr/>
        </p:nvCxnSpPr>
        <p:spPr>
          <a:xfrm>
            <a:off x="7625963" y="397110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33" name="Google Shape;3133;p22"/>
          <p:cNvSpPr txBox="1"/>
          <p:nvPr/>
        </p:nvSpPr>
        <p:spPr>
          <a:xfrm>
            <a:off x="4933750" y="2222700"/>
            <a:ext cx="12654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add(2,x)</a:t>
            </a:r>
            <a:endParaRPr sz="1800"/>
          </a:p>
        </p:txBody>
      </p:sp>
      <p:sp>
        <p:nvSpPr>
          <p:cNvPr id="3134" name="Google Shape;3134;p22"/>
          <p:cNvSpPr txBox="1"/>
          <p:nvPr/>
        </p:nvSpPr>
        <p:spPr>
          <a:xfrm>
            <a:off x="4933750" y="3910825"/>
            <a:ext cx="11700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add(2,x)</a:t>
            </a:r>
            <a:endParaRPr sz="1800"/>
          </a:p>
        </p:txBody>
      </p:sp>
      <p:sp>
        <p:nvSpPr>
          <p:cNvPr id="3135" name="Google Shape;3135;p22"/>
          <p:cNvSpPr txBox="1"/>
          <p:nvPr/>
        </p:nvSpPr>
        <p:spPr>
          <a:xfrm>
            <a:off x="4963900" y="1420113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0     1    2    3     4    5     6    7</a:t>
            </a:r>
            <a:endParaRPr/>
          </a:p>
        </p:txBody>
      </p:sp>
      <p:sp>
        <p:nvSpPr>
          <p:cNvPr id="3136" name="Google Shape;3136;p22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137" name="Google Shape;3137;p22"/>
          <p:cNvSpPr/>
          <p:nvPr/>
        </p:nvSpPr>
        <p:spPr>
          <a:xfrm>
            <a:off x="62292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138" name="Google Shape;3138;p22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139" name="Google Shape;3139;p22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sp>
        <p:nvSpPr>
          <p:cNvPr id="3140" name="Google Shape;3140;p22"/>
          <p:cNvSpPr/>
          <p:nvPr/>
        </p:nvSpPr>
        <p:spPr>
          <a:xfrm>
            <a:off x="6066238" y="398372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sp>
        <p:nvSpPr>
          <p:cNvPr id="3141" name="Google Shape;3141;p22"/>
          <p:cNvSpPr/>
          <p:nvPr/>
        </p:nvSpPr>
        <p:spPr>
          <a:xfrm>
            <a:off x="6387838" y="398372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42" name="Google Shape;3142;p22"/>
          <p:cNvCxnSpPr>
            <a:stCxn id="3123" idx="3"/>
            <a:endCxn id="3140" idx="1"/>
          </p:cNvCxnSpPr>
          <p:nvPr/>
        </p:nvCxnSpPr>
        <p:spPr>
          <a:xfrm flipH="1">
            <a:off x="6066213" y="3569200"/>
            <a:ext cx="66900" cy="555300"/>
          </a:xfrm>
          <a:prstGeom prst="curvedConnector5">
            <a:avLst>
              <a:gd fmla="val -99720" name="adj1"/>
              <a:gd fmla="val 49993" name="adj2"/>
              <a:gd fmla="val 455904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43" name="Google Shape;3143;p22"/>
          <p:cNvCxnSpPr>
            <a:stCxn id="3141" idx="3"/>
            <a:endCxn id="3125" idx="1"/>
          </p:cNvCxnSpPr>
          <p:nvPr/>
        </p:nvCxnSpPr>
        <p:spPr>
          <a:xfrm rot="10800000">
            <a:off x="6338338" y="3569125"/>
            <a:ext cx="210300" cy="555300"/>
          </a:xfrm>
          <a:prstGeom prst="curvedConnector5">
            <a:avLst>
              <a:gd fmla="val -113231" name="adj1"/>
              <a:gd fmla="val 49993" name="adj2"/>
              <a:gd fmla="val 137191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44" name="Google Shape;3144;p22"/>
          <p:cNvSpPr txBox="1"/>
          <p:nvPr/>
        </p:nvSpPr>
        <p:spPr>
          <a:xfrm>
            <a:off x="4988950" y="3078529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0           1            3            4</a:t>
            </a:r>
            <a:endParaRPr/>
          </a:p>
        </p:txBody>
      </p:sp>
      <p:sp>
        <p:nvSpPr>
          <p:cNvPr id="3145" name="Google Shape;3145;p22"/>
          <p:cNvSpPr txBox="1"/>
          <p:nvPr/>
        </p:nvSpPr>
        <p:spPr>
          <a:xfrm>
            <a:off x="6074900" y="3657900"/>
            <a:ext cx="32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2</a:t>
            </a:r>
            <a:endParaRPr/>
          </a:p>
        </p:txBody>
      </p:sp>
      <p:sp>
        <p:nvSpPr>
          <p:cNvPr id="3146" name="Google Shape;3146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0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 da Lista Encadeada (2)</a:t>
            </a:r>
            <a:endParaRPr/>
          </a:p>
        </p:txBody>
      </p:sp>
      <p:sp>
        <p:nvSpPr>
          <p:cNvPr id="3152" name="Google Shape;3152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Alocação Dinâmica de Memória</a:t>
            </a: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Em uma lista encadeada, você pode alocar memória para novos elementos conforme necessário, sem a necessidade de especificar um tamanho fixo antecipadamente.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Isso é útil quando você não conhece o número exato de elementos com antecedência.</a:t>
            </a:r>
            <a:endParaRPr sz="2400"/>
          </a:p>
        </p:txBody>
      </p:sp>
      <p:sp>
        <p:nvSpPr>
          <p:cNvPr id="3153" name="Google Shape;3153;p23"/>
          <p:cNvSpPr/>
          <p:nvPr/>
        </p:nvSpPr>
        <p:spPr>
          <a:xfrm>
            <a:off x="49639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154" name="Google Shape;3154;p23"/>
          <p:cNvSpPr/>
          <p:nvPr/>
        </p:nvSpPr>
        <p:spPr>
          <a:xfrm>
            <a:off x="52855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155" name="Google Shape;3155;p23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156" name="Google Shape;3156;p23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157" name="Google Shape;3157;p23"/>
          <p:cNvSpPr/>
          <p:nvPr/>
        </p:nvSpPr>
        <p:spPr>
          <a:xfrm>
            <a:off x="49631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158" name="Google Shape;3158;p23"/>
          <p:cNvSpPr/>
          <p:nvPr/>
        </p:nvSpPr>
        <p:spPr>
          <a:xfrm>
            <a:off x="52847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59" name="Google Shape;3159;p23"/>
          <p:cNvCxnSpPr>
            <a:stCxn id="3158" idx="3"/>
          </p:cNvCxnSpPr>
          <p:nvPr/>
        </p:nvCxnSpPr>
        <p:spPr>
          <a:xfrm>
            <a:off x="54455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60" name="Google Shape;3160;p23"/>
          <p:cNvSpPr/>
          <p:nvPr/>
        </p:nvSpPr>
        <p:spPr>
          <a:xfrm>
            <a:off x="56507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161" name="Google Shape;3161;p23"/>
          <p:cNvSpPr/>
          <p:nvPr/>
        </p:nvSpPr>
        <p:spPr>
          <a:xfrm>
            <a:off x="59723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62" name="Google Shape;3162;p23"/>
          <p:cNvCxnSpPr>
            <a:stCxn id="3161" idx="3"/>
          </p:cNvCxnSpPr>
          <p:nvPr/>
        </p:nvCxnSpPr>
        <p:spPr>
          <a:xfrm>
            <a:off x="613311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63" name="Google Shape;3163;p23"/>
          <p:cNvSpPr/>
          <p:nvPr/>
        </p:nvSpPr>
        <p:spPr>
          <a:xfrm>
            <a:off x="63382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164" name="Google Shape;3164;p23"/>
          <p:cNvSpPr/>
          <p:nvPr/>
        </p:nvSpPr>
        <p:spPr>
          <a:xfrm>
            <a:off x="66598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65" name="Google Shape;3165;p23"/>
          <p:cNvCxnSpPr>
            <a:stCxn id="3164" idx="3"/>
          </p:cNvCxnSpPr>
          <p:nvPr/>
        </p:nvCxnSpPr>
        <p:spPr>
          <a:xfrm>
            <a:off x="68206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66" name="Google Shape;3166;p23"/>
          <p:cNvSpPr/>
          <p:nvPr/>
        </p:nvSpPr>
        <p:spPr>
          <a:xfrm>
            <a:off x="70258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167" name="Google Shape;3167;p23"/>
          <p:cNvSpPr/>
          <p:nvPr/>
        </p:nvSpPr>
        <p:spPr>
          <a:xfrm>
            <a:off x="73474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68" name="Google Shape;3168;p23"/>
          <p:cNvCxnSpPr>
            <a:stCxn id="3167" idx="3"/>
          </p:cNvCxnSpPr>
          <p:nvPr/>
        </p:nvCxnSpPr>
        <p:spPr>
          <a:xfrm>
            <a:off x="7508213" y="3569200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69" name="Google Shape;3169;p23"/>
          <p:cNvCxnSpPr/>
          <p:nvPr/>
        </p:nvCxnSpPr>
        <p:spPr>
          <a:xfrm>
            <a:off x="7595838" y="391090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0" name="Google Shape;3170;p23"/>
          <p:cNvCxnSpPr/>
          <p:nvPr/>
        </p:nvCxnSpPr>
        <p:spPr>
          <a:xfrm>
            <a:off x="7625963" y="397110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71" name="Google Shape;3171;p23"/>
          <p:cNvSpPr txBox="1"/>
          <p:nvPr/>
        </p:nvSpPr>
        <p:spPr>
          <a:xfrm>
            <a:off x="6485450" y="1522550"/>
            <a:ext cx="12654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append(x)</a:t>
            </a:r>
            <a:endParaRPr sz="1800"/>
          </a:p>
        </p:txBody>
      </p:sp>
      <p:sp>
        <p:nvSpPr>
          <p:cNvPr id="3172" name="Google Shape;3172;p23"/>
          <p:cNvSpPr txBox="1"/>
          <p:nvPr/>
        </p:nvSpPr>
        <p:spPr>
          <a:xfrm>
            <a:off x="4933750" y="3910825"/>
            <a:ext cx="13566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append(x)</a:t>
            </a:r>
            <a:endParaRPr sz="1800"/>
          </a:p>
        </p:txBody>
      </p:sp>
      <p:sp>
        <p:nvSpPr>
          <p:cNvPr id="3173" name="Google Shape;3173;p23"/>
          <p:cNvSpPr txBox="1"/>
          <p:nvPr/>
        </p:nvSpPr>
        <p:spPr>
          <a:xfrm>
            <a:off x="4963900" y="1420113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   </a:t>
            </a:r>
            <a:endParaRPr/>
          </a:p>
        </p:txBody>
      </p:sp>
      <p:sp>
        <p:nvSpPr>
          <p:cNvPr id="3174" name="Google Shape;3174;p23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175" name="Google Shape;3175;p23"/>
          <p:cNvSpPr/>
          <p:nvPr/>
        </p:nvSpPr>
        <p:spPr>
          <a:xfrm>
            <a:off x="77133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sp>
        <p:nvSpPr>
          <p:cNvPr id="3176" name="Google Shape;3176;p23"/>
          <p:cNvSpPr/>
          <p:nvPr/>
        </p:nvSpPr>
        <p:spPr>
          <a:xfrm>
            <a:off x="80349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77" name="Google Shape;3177;p23"/>
          <p:cNvCxnSpPr>
            <a:stCxn id="3176" idx="3"/>
          </p:cNvCxnSpPr>
          <p:nvPr/>
        </p:nvCxnSpPr>
        <p:spPr>
          <a:xfrm>
            <a:off x="8195763" y="3569200"/>
            <a:ext cx="232500" cy="306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78" name="Google Shape;3178;p23"/>
          <p:cNvCxnSpPr/>
          <p:nvPr/>
        </p:nvCxnSpPr>
        <p:spPr>
          <a:xfrm>
            <a:off x="8327738" y="387555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9" name="Google Shape;3179;p23"/>
          <p:cNvCxnSpPr/>
          <p:nvPr/>
        </p:nvCxnSpPr>
        <p:spPr>
          <a:xfrm>
            <a:off x="8357863" y="393575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0" name="Google Shape;3180;p23"/>
          <p:cNvCxnSpPr>
            <a:endCxn id="3175" idx="1"/>
          </p:cNvCxnSpPr>
          <p:nvPr/>
        </p:nvCxnSpPr>
        <p:spPr>
          <a:xfrm>
            <a:off x="7526163" y="3569200"/>
            <a:ext cx="18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81" name="Google Shape;3181;p23"/>
          <p:cNvSpPr/>
          <p:nvPr/>
        </p:nvSpPr>
        <p:spPr>
          <a:xfrm>
            <a:off x="4933750" y="2378611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182" name="Google Shape;3182;p23"/>
          <p:cNvSpPr/>
          <p:nvPr/>
        </p:nvSpPr>
        <p:spPr>
          <a:xfrm>
            <a:off x="5255350" y="2378611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183" name="Google Shape;3183;p23"/>
          <p:cNvSpPr/>
          <p:nvPr/>
        </p:nvSpPr>
        <p:spPr>
          <a:xfrm>
            <a:off x="5576950" y="2378611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184" name="Google Shape;3184;p23"/>
          <p:cNvSpPr/>
          <p:nvPr/>
        </p:nvSpPr>
        <p:spPr>
          <a:xfrm>
            <a:off x="5877500" y="2378611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185" name="Google Shape;3185;p23"/>
          <p:cNvSpPr txBox="1"/>
          <p:nvPr/>
        </p:nvSpPr>
        <p:spPr>
          <a:xfrm>
            <a:off x="4933750" y="2068400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0     1    2    3     4     5    6    7        </a:t>
            </a:r>
            <a:endParaRPr/>
          </a:p>
        </p:txBody>
      </p:sp>
      <p:sp>
        <p:nvSpPr>
          <p:cNvPr id="3186" name="Google Shape;3186;p23"/>
          <p:cNvSpPr/>
          <p:nvPr/>
        </p:nvSpPr>
        <p:spPr>
          <a:xfrm>
            <a:off x="6199100" y="2374317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7" name="Google Shape;3187;p23"/>
          <p:cNvSpPr/>
          <p:nvPr/>
        </p:nvSpPr>
        <p:spPr>
          <a:xfrm>
            <a:off x="6520700" y="2374317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8" name="Google Shape;3188;p23"/>
          <p:cNvSpPr/>
          <p:nvPr/>
        </p:nvSpPr>
        <p:spPr>
          <a:xfrm>
            <a:off x="6842300" y="2374317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9" name="Google Shape;3189;p23"/>
          <p:cNvSpPr/>
          <p:nvPr/>
        </p:nvSpPr>
        <p:spPr>
          <a:xfrm>
            <a:off x="7142850" y="2374317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0" name="Google Shape;3190;p23"/>
          <p:cNvSpPr txBox="1"/>
          <p:nvPr/>
        </p:nvSpPr>
        <p:spPr>
          <a:xfrm>
            <a:off x="6234350" y="2319200"/>
            <a:ext cx="2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cxnSp>
        <p:nvCxnSpPr>
          <p:cNvPr id="3191" name="Google Shape;3191;p23"/>
          <p:cNvCxnSpPr/>
          <p:nvPr/>
        </p:nvCxnSpPr>
        <p:spPr>
          <a:xfrm flipH="1" rot="10800000">
            <a:off x="5255350" y="1468975"/>
            <a:ext cx="472200" cy="663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2" name="Google Shape;3192;p23"/>
          <p:cNvCxnSpPr/>
          <p:nvPr/>
        </p:nvCxnSpPr>
        <p:spPr>
          <a:xfrm rot="10800000">
            <a:off x="5285550" y="1529275"/>
            <a:ext cx="512400" cy="623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93" name="Google Shape;3193;p23"/>
          <p:cNvSpPr txBox="1"/>
          <p:nvPr/>
        </p:nvSpPr>
        <p:spPr>
          <a:xfrm>
            <a:off x="7689075" y="3080040"/>
            <a:ext cx="37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4</a:t>
            </a:r>
            <a:endParaRPr/>
          </a:p>
        </p:txBody>
      </p:sp>
      <p:sp>
        <p:nvSpPr>
          <p:cNvPr id="3194" name="Google Shape;319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8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 da Lista Encadeada (3)</a:t>
            </a:r>
            <a:endParaRPr/>
          </a:p>
        </p:txBody>
      </p:sp>
      <p:sp>
        <p:nvSpPr>
          <p:cNvPr id="3200" name="Google Shape;3200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Economia de Espaço</a:t>
            </a:r>
            <a:r>
              <a:rPr lang="pt-BR" sz="16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6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6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Em um array, você geralmente precisa alocar espaço para um número máximo de elementos, mesmo que não os preencha completamente. Com uma lista encadeada, você usa apenas a quantidade de memória necessária para os elementos que estão realmente presentes na lista.</a:t>
            </a:r>
            <a:endParaRPr sz="2800"/>
          </a:p>
        </p:txBody>
      </p:sp>
      <p:sp>
        <p:nvSpPr>
          <p:cNvPr id="3201" name="Google Shape;3201;p24"/>
          <p:cNvSpPr/>
          <p:nvPr/>
        </p:nvSpPr>
        <p:spPr>
          <a:xfrm>
            <a:off x="49639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202" name="Google Shape;3202;p24"/>
          <p:cNvSpPr/>
          <p:nvPr/>
        </p:nvSpPr>
        <p:spPr>
          <a:xfrm>
            <a:off x="52855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203" name="Google Shape;3203;p24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204" name="Google Shape;3204;p24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205" name="Google Shape;3205;p24"/>
          <p:cNvSpPr/>
          <p:nvPr/>
        </p:nvSpPr>
        <p:spPr>
          <a:xfrm>
            <a:off x="49631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206" name="Google Shape;3206;p24"/>
          <p:cNvSpPr/>
          <p:nvPr/>
        </p:nvSpPr>
        <p:spPr>
          <a:xfrm>
            <a:off x="52847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07" name="Google Shape;3207;p24"/>
          <p:cNvCxnSpPr>
            <a:stCxn id="3206" idx="3"/>
          </p:cNvCxnSpPr>
          <p:nvPr/>
        </p:nvCxnSpPr>
        <p:spPr>
          <a:xfrm>
            <a:off x="54455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08" name="Google Shape;3208;p24"/>
          <p:cNvSpPr/>
          <p:nvPr/>
        </p:nvSpPr>
        <p:spPr>
          <a:xfrm>
            <a:off x="56507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209" name="Google Shape;3209;p24"/>
          <p:cNvSpPr/>
          <p:nvPr/>
        </p:nvSpPr>
        <p:spPr>
          <a:xfrm>
            <a:off x="59723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10" name="Google Shape;3210;p24"/>
          <p:cNvCxnSpPr>
            <a:stCxn id="3209" idx="3"/>
          </p:cNvCxnSpPr>
          <p:nvPr/>
        </p:nvCxnSpPr>
        <p:spPr>
          <a:xfrm>
            <a:off x="613311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11" name="Google Shape;3211;p24"/>
          <p:cNvSpPr/>
          <p:nvPr/>
        </p:nvSpPr>
        <p:spPr>
          <a:xfrm>
            <a:off x="63382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212" name="Google Shape;3212;p24"/>
          <p:cNvSpPr/>
          <p:nvPr/>
        </p:nvSpPr>
        <p:spPr>
          <a:xfrm>
            <a:off x="66598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13" name="Google Shape;3213;p24"/>
          <p:cNvCxnSpPr>
            <a:stCxn id="3212" idx="3"/>
          </p:cNvCxnSpPr>
          <p:nvPr/>
        </p:nvCxnSpPr>
        <p:spPr>
          <a:xfrm>
            <a:off x="68206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14" name="Google Shape;3214;p24"/>
          <p:cNvSpPr/>
          <p:nvPr/>
        </p:nvSpPr>
        <p:spPr>
          <a:xfrm>
            <a:off x="70258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215" name="Google Shape;3215;p24"/>
          <p:cNvSpPr/>
          <p:nvPr/>
        </p:nvSpPr>
        <p:spPr>
          <a:xfrm>
            <a:off x="73474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16" name="Google Shape;3216;p24"/>
          <p:cNvCxnSpPr>
            <a:stCxn id="3215" idx="3"/>
          </p:cNvCxnSpPr>
          <p:nvPr/>
        </p:nvCxnSpPr>
        <p:spPr>
          <a:xfrm>
            <a:off x="7508213" y="3569200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17" name="Google Shape;3217;p24"/>
          <p:cNvCxnSpPr/>
          <p:nvPr/>
        </p:nvCxnSpPr>
        <p:spPr>
          <a:xfrm>
            <a:off x="7595838" y="391090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8" name="Google Shape;3218;p24"/>
          <p:cNvCxnSpPr/>
          <p:nvPr/>
        </p:nvCxnSpPr>
        <p:spPr>
          <a:xfrm>
            <a:off x="7625963" y="397110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9" name="Google Shape;3219;p24"/>
          <p:cNvSpPr txBox="1"/>
          <p:nvPr/>
        </p:nvSpPr>
        <p:spPr>
          <a:xfrm>
            <a:off x="4963900" y="1420113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   </a:t>
            </a:r>
            <a:endParaRPr/>
          </a:p>
        </p:txBody>
      </p:sp>
      <p:sp>
        <p:nvSpPr>
          <p:cNvPr id="3220" name="Google Shape;3220;p24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221" name="Google Shape;3221;p24"/>
          <p:cNvSpPr/>
          <p:nvPr/>
        </p:nvSpPr>
        <p:spPr>
          <a:xfrm>
            <a:off x="6233342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2" name="Google Shape;3222;p24"/>
          <p:cNvSpPr/>
          <p:nvPr/>
        </p:nvSpPr>
        <p:spPr>
          <a:xfrm>
            <a:off x="6554942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3" name="Google Shape;3223;p24"/>
          <p:cNvSpPr/>
          <p:nvPr/>
        </p:nvSpPr>
        <p:spPr>
          <a:xfrm>
            <a:off x="6876542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4" name="Google Shape;3224;p24"/>
          <p:cNvSpPr/>
          <p:nvPr/>
        </p:nvSpPr>
        <p:spPr>
          <a:xfrm>
            <a:off x="7177092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5" name="Google Shape;3225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9" name="Shape 3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" name="Google Shape;32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 da Lista Encadeada. (4)</a:t>
            </a:r>
            <a:endParaRPr/>
          </a:p>
        </p:txBody>
      </p:sp>
      <p:sp>
        <p:nvSpPr>
          <p:cNvPr id="3231" name="Google Shape;3231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Desempenho de Inserção no Início</a:t>
            </a: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 Inserir um elemento no início de uma lista encadeada é uma operação muito eficiente, pois você só precisa criar um novo nó e atualizar algumas referências. Em um array, inserir um elemento no início pode exigir a realocação de todos os elementos existentes.</a:t>
            </a:r>
            <a:endParaRPr sz="2400"/>
          </a:p>
        </p:txBody>
      </p:sp>
      <p:sp>
        <p:nvSpPr>
          <p:cNvPr id="3232" name="Google Shape;3232;p25"/>
          <p:cNvSpPr/>
          <p:nvPr/>
        </p:nvSpPr>
        <p:spPr>
          <a:xfrm>
            <a:off x="49639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233" name="Google Shape;3233;p25"/>
          <p:cNvSpPr/>
          <p:nvPr/>
        </p:nvSpPr>
        <p:spPr>
          <a:xfrm>
            <a:off x="52855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234" name="Google Shape;3234;p25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235" name="Google Shape;3235;p25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236" name="Google Shape;3236;p25"/>
          <p:cNvSpPr/>
          <p:nvPr/>
        </p:nvSpPr>
        <p:spPr>
          <a:xfrm>
            <a:off x="62292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7" name="Google Shape;3237;p25"/>
          <p:cNvSpPr/>
          <p:nvPr/>
        </p:nvSpPr>
        <p:spPr>
          <a:xfrm>
            <a:off x="65508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8" name="Google Shape;3238;p25"/>
          <p:cNvSpPr/>
          <p:nvPr/>
        </p:nvSpPr>
        <p:spPr>
          <a:xfrm>
            <a:off x="68514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9" name="Google Shape;3239;p25"/>
          <p:cNvSpPr/>
          <p:nvPr/>
        </p:nvSpPr>
        <p:spPr>
          <a:xfrm>
            <a:off x="71730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0" name="Google Shape;3240;p25"/>
          <p:cNvSpPr/>
          <p:nvPr/>
        </p:nvSpPr>
        <p:spPr>
          <a:xfrm>
            <a:off x="49631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241" name="Google Shape;3241;p25"/>
          <p:cNvSpPr/>
          <p:nvPr/>
        </p:nvSpPr>
        <p:spPr>
          <a:xfrm>
            <a:off x="52847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42" name="Google Shape;3242;p25"/>
          <p:cNvCxnSpPr>
            <a:stCxn id="3241" idx="3"/>
          </p:cNvCxnSpPr>
          <p:nvPr/>
        </p:nvCxnSpPr>
        <p:spPr>
          <a:xfrm>
            <a:off x="54455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43" name="Google Shape;3243;p25"/>
          <p:cNvSpPr/>
          <p:nvPr/>
        </p:nvSpPr>
        <p:spPr>
          <a:xfrm>
            <a:off x="56507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244" name="Google Shape;3244;p25"/>
          <p:cNvSpPr/>
          <p:nvPr/>
        </p:nvSpPr>
        <p:spPr>
          <a:xfrm>
            <a:off x="59723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45" name="Google Shape;3245;p25"/>
          <p:cNvCxnSpPr>
            <a:stCxn id="3244" idx="3"/>
          </p:cNvCxnSpPr>
          <p:nvPr/>
        </p:nvCxnSpPr>
        <p:spPr>
          <a:xfrm>
            <a:off x="613311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46" name="Google Shape;3246;p25"/>
          <p:cNvSpPr/>
          <p:nvPr/>
        </p:nvSpPr>
        <p:spPr>
          <a:xfrm>
            <a:off x="63382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247" name="Google Shape;3247;p25"/>
          <p:cNvSpPr/>
          <p:nvPr/>
        </p:nvSpPr>
        <p:spPr>
          <a:xfrm>
            <a:off x="66598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48" name="Google Shape;3248;p25"/>
          <p:cNvCxnSpPr>
            <a:stCxn id="3247" idx="3"/>
          </p:cNvCxnSpPr>
          <p:nvPr/>
        </p:nvCxnSpPr>
        <p:spPr>
          <a:xfrm>
            <a:off x="68206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49" name="Google Shape;3249;p25"/>
          <p:cNvSpPr/>
          <p:nvPr/>
        </p:nvSpPr>
        <p:spPr>
          <a:xfrm>
            <a:off x="70258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250" name="Google Shape;3250;p25"/>
          <p:cNvSpPr/>
          <p:nvPr/>
        </p:nvSpPr>
        <p:spPr>
          <a:xfrm>
            <a:off x="73474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51" name="Google Shape;3251;p25"/>
          <p:cNvCxnSpPr>
            <a:stCxn id="3250" idx="3"/>
          </p:cNvCxnSpPr>
          <p:nvPr/>
        </p:nvCxnSpPr>
        <p:spPr>
          <a:xfrm>
            <a:off x="7508213" y="3569200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52" name="Google Shape;3252;p25"/>
          <p:cNvCxnSpPr/>
          <p:nvPr/>
        </p:nvCxnSpPr>
        <p:spPr>
          <a:xfrm>
            <a:off x="7595838" y="391090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3" name="Google Shape;3253;p25"/>
          <p:cNvCxnSpPr/>
          <p:nvPr/>
        </p:nvCxnSpPr>
        <p:spPr>
          <a:xfrm>
            <a:off x="7625963" y="397110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4" name="Google Shape;3254;p25"/>
          <p:cNvSpPr txBox="1"/>
          <p:nvPr/>
        </p:nvSpPr>
        <p:spPr>
          <a:xfrm>
            <a:off x="4933750" y="2222700"/>
            <a:ext cx="12654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add(0,x)</a:t>
            </a:r>
            <a:endParaRPr sz="1800"/>
          </a:p>
        </p:txBody>
      </p:sp>
      <p:sp>
        <p:nvSpPr>
          <p:cNvPr id="3255" name="Google Shape;3255;p25"/>
          <p:cNvSpPr txBox="1"/>
          <p:nvPr/>
        </p:nvSpPr>
        <p:spPr>
          <a:xfrm>
            <a:off x="6748800" y="4141675"/>
            <a:ext cx="11700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add(0,x)</a:t>
            </a:r>
            <a:endParaRPr sz="1800"/>
          </a:p>
        </p:txBody>
      </p:sp>
      <p:sp>
        <p:nvSpPr>
          <p:cNvPr id="3256" name="Google Shape;3256;p25"/>
          <p:cNvSpPr txBox="1"/>
          <p:nvPr/>
        </p:nvSpPr>
        <p:spPr>
          <a:xfrm>
            <a:off x="4963900" y="1420113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0     1    2    3     4    5     6    7</a:t>
            </a:r>
            <a:endParaRPr/>
          </a:p>
        </p:txBody>
      </p:sp>
      <p:sp>
        <p:nvSpPr>
          <p:cNvPr id="3257" name="Google Shape;3257;p25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258" name="Google Shape;3258;p25"/>
          <p:cNvSpPr/>
          <p:nvPr/>
        </p:nvSpPr>
        <p:spPr>
          <a:xfrm>
            <a:off x="62292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259" name="Google Shape;3259;p25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260" name="Google Shape;3260;p25"/>
          <p:cNvSpPr/>
          <p:nvPr/>
        </p:nvSpPr>
        <p:spPr>
          <a:xfrm>
            <a:off x="4964853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sp>
        <p:nvSpPr>
          <p:cNvPr id="3261" name="Google Shape;3261;p25"/>
          <p:cNvSpPr/>
          <p:nvPr/>
        </p:nvSpPr>
        <p:spPr>
          <a:xfrm>
            <a:off x="4964838" y="404145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sp>
        <p:nvSpPr>
          <p:cNvPr id="3262" name="Google Shape;3262;p25"/>
          <p:cNvSpPr/>
          <p:nvPr/>
        </p:nvSpPr>
        <p:spPr>
          <a:xfrm>
            <a:off x="5286438" y="404145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3" name="Google Shape;3263;p25"/>
          <p:cNvSpPr/>
          <p:nvPr/>
        </p:nvSpPr>
        <p:spPr>
          <a:xfrm>
            <a:off x="5278748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264" name="Google Shape;3264;p25"/>
          <p:cNvSpPr/>
          <p:nvPr/>
        </p:nvSpPr>
        <p:spPr>
          <a:xfrm>
            <a:off x="5600348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cxnSp>
        <p:nvCxnSpPr>
          <p:cNvPr id="3265" name="Google Shape;3265;p25"/>
          <p:cNvCxnSpPr>
            <a:stCxn id="3262" idx="3"/>
            <a:endCxn id="3240" idx="1"/>
          </p:cNvCxnSpPr>
          <p:nvPr/>
        </p:nvCxnSpPr>
        <p:spPr>
          <a:xfrm rot="10800000">
            <a:off x="4963038" y="3569250"/>
            <a:ext cx="484200" cy="612900"/>
          </a:xfrm>
          <a:prstGeom prst="curvedConnector5">
            <a:avLst>
              <a:gd fmla="val -49179" name="adj1"/>
              <a:gd fmla="val 50004" name="adj2"/>
              <a:gd fmla="val 149153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66" name="Google Shape;3266;p25"/>
          <p:cNvSpPr txBox="1"/>
          <p:nvPr/>
        </p:nvSpPr>
        <p:spPr>
          <a:xfrm>
            <a:off x="4950234" y="3075825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1            2            3            4</a:t>
            </a:r>
            <a:endParaRPr/>
          </a:p>
        </p:txBody>
      </p:sp>
      <p:sp>
        <p:nvSpPr>
          <p:cNvPr id="3267" name="Google Shape;3267;p25"/>
          <p:cNvSpPr txBox="1"/>
          <p:nvPr/>
        </p:nvSpPr>
        <p:spPr>
          <a:xfrm>
            <a:off x="4720075" y="3776250"/>
            <a:ext cx="32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2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1" name="Shape 3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2" name="Google Shape;327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 da Lista Encadeada (5)</a:t>
            </a:r>
            <a:endParaRPr/>
          </a:p>
        </p:txBody>
      </p:sp>
      <p:sp>
        <p:nvSpPr>
          <p:cNvPr id="3273" name="Google Shape;3273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Redimensionamento Não Necessário</a:t>
            </a: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Em um array, quando o tamanho máximo é atingido, você geralmente precisa redimensioná-lo, o que pode ser uma operação custosa em termos de tempo.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Em uma lista encadeada, você pode continuar adicionando elementos conforme necessário sem redimensionamento.</a:t>
            </a:r>
            <a:endParaRPr sz="1700">
              <a:solidFill>
                <a:schemeClr val="dk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4" name="Google Shape;3274;p26"/>
          <p:cNvSpPr/>
          <p:nvPr/>
        </p:nvSpPr>
        <p:spPr>
          <a:xfrm>
            <a:off x="49639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275" name="Google Shape;3275;p26"/>
          <p:cNvSpPr/>
          <p:nvPr/>
        </p:nvSpPr>
        <p:spPr>
          <a:xfrm>
            <a:off x="52855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276" name="Google Shape;3276;p26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277" name="Google Shape;3277;p26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278" name="Google Shape;3278;p26"/>
          <p:cNvSpPr/>
          <p:nvPr/>
        </p:nvSpPr>
        <p:spPr>
          <a:xfrm>
            <a:off x="49631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279" name="Google Shape;3279;p26"/>
          <p:cNvSpPr/>
          <p:nvPr/>
        </p:nvSpPr>
        <p:spPr>
          <a:xfrm>
            <a:off x="52847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80" name="Google Shape;3280;p26"/>
          <p:cNvCxnSpPr>
            <a:stCxn id="3279" idx="3"/>
          </p:cNvCxnSpPr>
          <p:nvPr/>
        </p:nvCxnSpPr>
        <p:spPr>
          <a:xfrm>
            <a:off x="54455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81" name="Google Shape;3281;p26"/>
          <p:cNvSpPr/>
          <p:nvPr/>
        </p:nvSpPr>
        <p:spPr>
          <a:xfrm>
            <a:off x="56507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282" name="Google Shape;3282;p26"/>
          <p:cNvSpPr/>
          <p:nvPr/>
        </p:nvSpPr>
        <p:spPr>
          <a:xfrm>
            <a:off x="59723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83" name="Google Shape;3283;p26"/>
          <p:cNvCxnSpPr>
            <a:stCxn id="3282" idx="3"/>
          </p:cNvCxnSpPr>
          <p:nvPr/>
        </p:nvCxnSpPr>
        <p:spPr>
          <a:xfrm>
            <a:off x="613311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84" name="Google Shape;3284;p26"/>
          <p:cNvSpPr/>
          <p:nvPr/>
        </p:nvSpPr>
        <p:spPr>
          <a:xfrm>
            <a:off x="63382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285" name="Google Shape;3285;p26"/>
          <p:cNvSpPr/>
          <p:nvPr/>
        </p:nvSpPr>
        <p:spPr>
          <a:xfrm>
            <a:off x="66598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86" name="Google Shape;3286;p26"/>
          <p:cNvCxnSpPr>
            <a:stCxn id="3285" idx="3"/>
          </p:cNvCxnSpPr>
          <p:nvPr/>
        </p:nvCxnSpPr>
        <p:spPr>
          <a:xfrm>
            <a:off x="68206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87" name="Google Shape;3287;p26"/>
          <p:cNvSpPr/>
          <p:nvPr/>
        </p:nvSpPr>
        <p:spPr>
          <a:xfrm>
            <a:off x="70258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288" name="Google Shape;3288;p26"/>
          <p:cNvSpPr/>
          <p:nvPr/>
        </p:nvSpPr>
        <p:spPr>
          <a:xfrm>
            <a:off x="73474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89" name="Google Shape;3289;p26"/>
          <p:cNvCxnSpPr>
            <a:stCxn id="3288" idx="3"/>
          </p:cNvCxnSpPr>
          <p:nvPr/>
        </p:nvCxnSpPr>
        <p:spPr>
          <a:xfrm>
            <a:off x="7508213" y="3569200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90" name="Google Shape;3290;p26"/>
          <p:cNvCxnSpPr/>
          <p:nvPr/>
        </p:nvCxnSpPr>
        <p:spPr>
          <a:xfrm>
            <a:off x="7595838" y="391090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1" name="Google Shape;3291;p26"/>
          <p:cNvCxnSpPr/>
          <p:nvPr/>
        </p:nvCxnSpPr>
        <p:spPr>
          <a:xfrm>
            <a:off x="7625963" y="397110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2" name="Google Shape;3292;p26"/>
          <p:cNvSpPr txBox="1"/>
          <p:nvPr/>
        </p:nvSpPr>
        <p:spPr>
          <a:xfrm>
            <a:off x="6485450" y="1522550"/>
            <a:ext cx="12654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append(x)</a:t>
            </a:r>
            <a:endParaRPr sz="1800"/>
          </a:p>
        </p:txBody>
      </p:sp>
      <p:sp>
        <p:nvSpPr>
          <p:cNvPr id="3293" name="Google Shape;3293;p26"/>
          <p:cNvSpPr txBox="1"/>
          <p:nvPr/>
        </p:nvSpPr>
        <p:spPr>
          <a:xfrm>
            <a:off x="4933750" y="3910825"/>
            <a:ext cx="13566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append(x)</a:t>
            </a:r>
            <a:endParaRPr sz="1800"/>
          </a:p>
        </p:txBody>
      </p:sp>
      <p:sp>
        <p:nvSpPr>
          <p:cNvPr id="3294" name="Google Shape;3294;p26"/>
          <p:cNvSpPr txBox="1"/>
          <p:nvPr/>
        </p:nvSpPr>
        <p:spPr>
          <a:xfrm>
            <a:off x="4963900" y="1420113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   </a:t>
            </a:r>
            <a:endParaRPr/>
          </a:p>
        </p:txBody>
      </p:sp>
      <p:sp>
        <p:nvSpPr>
          <p:cNvPr id="3295" name="Google Shape;3295;p26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296" name="Google Shape;3296;p26"/>
          <p:cNvSpPr/>
          <p:nvPr/>
        </p:nvSpPr>
        <p:spPr>
          <a:xfrm>
            <a:off x="77133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sp>
        <p:nvSpPr>
          <p:cNvPr id="3297" name="Google Shape;3297;p26"/>
          <p:cNvSpPr/>
          <p:nvPr/>
        </p:nvSpPr>
        <p:spPr>
          <a:xfrm>
            <a:off x="80349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98" name="Google Shape;3298;p26"/>
          <p:cNvCxnSpPr>
            <a:stCxn id="3297" idx="3"/>
          </p:cNvCxnSpPr>
          <p:nvPr/>
        </p:nvCxnSpPr>
        <p:spPr>
          <a:xfrm>
            <a:off x="8195763" y="3569200"/>
            <a:ext cx="232500" cy="306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99" name="Google Shape;3299;p26"/>
          <p:cNvCxnSpPr/>
          <p:nvPr/>
        </p:nvCxnSpPr>
        <p:spPr>
          <a:xfrm>
            <a:off x="8327738" y="387555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0" name="Google Shape;3300;p26"/>
          <p:cNvCxnSpPr/>
          <p:nvPr/>
        </p:nvCxnSpPr>
        <p:spPr>
          <a:xfrm>
            <a:off x="8357863" y="393575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1" name="Google Shape;3301;p26"/>
          <p:cNvCxnSpPr>
            <a:endCxn id="3296" idx="1"/>
          </p:cNvCxnSpPr>
          <p:nvPr/>
        </p:nvCxnSpPr>
        <p:spPr>
          <a:xfrm>
            <a:off x="7526163" y="3569200"/>
            <a:ext cx="18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02" name="Google Shape;3302;p26"/>
          <p:cNvSpPr/>
          <p:nvPr/>
        </p:nvSpPr>
        <p:spPr>
          <a:xfrm>
            <a:off x="4933750" y="2378611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303" name="Google Shape;3303;p26"/>
          <p:cNvSpPr/>
          <p:nvPr/>
        </p:nvSpPr>
        <p:spPr>
          <a:xfrm>
            <a:off x="5255350" y="2378611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304" name="Google Shape;3304;p26"/>
          <p:cNvSpPr/>
          <p:nvPr/>
        </p:nvSpPr>
        <p:spPr>
          <a:xfrm>
            <a:off x="5576950" y="2378611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305" name="Google Shape;3305;p26"/>
          <p:cNvSpPr/>
          <p:nvPr/>
        </p:nvSpPr>
        <p:spPr>
          <a:xfrm>
            <a:off x="5877500" y="2378611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306" name="Google Shape;3306;p26"/>
          <p:cNvSpPr txBox="1"/>
          <p:nvPr/>
        </p:nvSpPr>
        <p:spPr>
          <a:xfrm>
            <a:off x="4933750" y="2068400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0     1    2    3     4     5    6    7        </a:t>
            </a:r>
            <a:endParaRPr/>
          </a:p>
        </p:txBody>
      </p:sp>
      <p:sp>
        <p:nvSpPr>
          <p:cNvPr id="3307" name="Google Shape;3307;p26"/>
          <p:cNvSpPr/>
          <p:nvPr/>
        </p:nvSpPr>
        <p:spPr>
          <a:xfrm>
            <a:off x="6199100" y="2374317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8" name="Google Shape;3308;p26"/>
          <p:cNvSpPr/>
          <p:nvPr/>
        </p:nvSpPr>
        <p:spPr>
          <a:xfrm>
            <a:off x="6520700" y="2374317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9" name="Google Shape;3309;p26"/>
          <p:cNvSpPr/>
          <p:nvPr/>
        </p:nvSpPr>
        <p:spPr>
          <a:xfrm>
            <a:off x="6842300" y="2374317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0" name="Google Shape;3310;p26"/>
          <p:cNvSpPr/>
          <p:nvPr/>
        </p:nvSpPr>
        <p:spPr>
          <a:xfrm>
            <a:off x="7142850" y="2374317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1" name="Google Shape;3311;p26"/>
          <p:cNvSpPr txBox="1"/>
          <p:nvPr/>
        </p:nvSpPr>
        <p:spPr>
          <a:xfrm>
            <a:off x="6234350" y="2319200"/>
            <a:ext cx="2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cxnSp>
        <p:nvCxnSpPr>
          <p:cNvPr id="3312" name="Google Shape;3312;p26"/>
          <p:cNvCxnSpPr/>
          <p:nvPr/>
        </p:nvCxnSpPr>
        <p:spPr>
          <a:xfrm flipH="1" rot="10800000">
            <a:off x="5255350" y="1468975"/>
            <a:ext cx="472200" cy="663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3" name="Google Shape;3313;p26"/>
          <p:cNvCxnSpPr/>
          <p:nvPr/>
        </p:nvCxnSpPr>
        <p:spPr>
          <a:xfrm rot="10800000">
            <a:off x="5285550" y="1529275"/>
            <a:ext cx="512400" cy="623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4" name="Google Shape;3314;p26"/>
          <p:cNvSpPr txBox="1"/>
          <p:nvPr/>
        </p:nvSpPr>
        <p:spPr>
          <a:xfrm>
            <a:off x="7793850" y="3092800"/>
            <a:ext cx="32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4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2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2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 da Lista Encadeada. (6)</a:t>
            </a:r>
            <a:endParaRPr/>
          </a:p>
        </p:txBody>
      </p:sp>
      <p:sp>
        <p:nvSpPr>
          <p:cNvPr id="3320" name="Google Shape;3320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Fácil Remoção de Elementos</a:t>
            </a: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Remover elementos de uma lista encadeada é eficiente e não deixa buracos de memória.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Em um array, remover elementos pode criar lacunas que precisam ser tratadas.</a:t>
            </a:r>
            <a:endParaRPr sz="2400"/>
          </a:p>
        </p:txBody>
      </p:sp>
      <p:sp>
        <p:nvSpPr>
          <p:cNvPr id="3321" name="Google Shape;3321;p27"/>
          <p:cNvSpPr/>
          <p:nvPr/>
        </p:nvSpPr>
        <p:spPr>
          <a:xfrm>
            <a:off x="49639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322" name="Google Shape;3322;p27"/>
          <p:cNvSpPr/>
          <p:nvPr/>
        </p:nvSpPr>
        <p:spPr>
          <a:xfrm>
            <a:off x="52855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323" name="Google Shape;3323;p27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324" name="Google Shape;3324;p27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325" name="Google Shape;3325;p27"/>
          <p:cNvSpPr/>
          <p:nvPr/>
        </p:nvSpPr>
        <p:spPr>
          <a:xfrm>
            <a:off x="62292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6" name="Google Shape;3326;p27"/>
          <p:cNvSpPr/>
          <p:nvPr/>
        </p:nvSpPr>
        <p:spPr>
          <a:xfrm>
            <a:off x="65508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7" name="Google Shape;3327;p27"/>
          <p:cNvSpPr/>
          <p:nvPr/>
        </p:nvSpPr>
        <p:spPr>
          <a:xfrm>
            <a:off x="68514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8" name="Google Shape;3328;p27"/>
          <p:cNvSpPr/>
          <p:nvPr/>
        </p:nvSpPr>
        <p:spPr>
          <a:xfrm>
            <a:off x="71730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9" name="Google Shape;3329;p27"/>
          <p:cNvSpPr/>
          <p:nvPr/>
        </p:nvSpPr>
        <p:spPr>
          <a:xfrm>
            <a:off x="49631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330" name="Google Shape;3330;p27"/>
          <p:cNvSpPr/>
          <p:nvPr/>
        </p:nvSpPr>
        <p:spPr>
          <a:xfrm>
            <a:off x="52847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31" name="Google Shape;3331;p27"/>
          <p:cNvCxnSpPr>
            <a:stCxn id="3330" idx="3"/>
          </p:cNvCxnSpPr>
          <p:nvPr/>
        </p:nvCxnSpPr>
        <p:spPr>
          <a:xfrm>
            <a:off x="54455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2" name="Google Shape;3332;p27"/>
          <p:cNvSpPr/>
          <p:nvPr/>
        </p:nvSpPr>
        <p:spPr>
          <a:xfrm>
            <a:off x="56507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333" name="Google Shape;3333;p27"/>
          <p:cNvSpPr/>
          <p:nvPr/>
        </p:nvSpPr>
        <p:spPr>
          <a:xfrm>
            <a:off x="59723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34" name="Google Shape;3334;p27"/>
          <p:cNvCxnSpPr>
            <a:stCxn id="3333" idx="3"/>
          </p:cNvCxnSpPr>
          <p:nvPr/>
        </p:nvCxnSpPr>
        <p:spPr>
          <a:xfrm>
            <a:off x="613311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5" name="Google Shape;3335;p27"/>
          <p:cNvSpPr/>
          <p:nvPr/>
        </p:nvSpPr>
        <p:spPr>
          <a:xfrm>
            <a:off x="63382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336" name="Google Shape;3336;p27"/>
          <p:cNvSpPr/>
          <p:nvPr/>
        </p:nvSpPr>
        <p:spPr>
          <a:xfrm>
            <a:off x="66598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37" name="Google Shape;3337;p27"/>
          <p:cNvCxnSpPr>
            <a:stCxn id="3336" idx="3"/>
          </p:cNvCxnSpPr>
          <p:nvPr/>
        </p:nvCxnSpPr>
        <p:spPr>
          <a:xfrm>
            <a:off x="68206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38" name="Google Shape;3338;p27"/>
          <p:cNvSpPr/>
          <p:nvPr/>
        </p:nvSpPr>
        <p:spPr>
          <a:xfrm>
            <a:off x="70258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339" name="Google Shape;3339;p27"/>
          <p:cNvSpPr/>
          <p:nvPr/>
        </p:nvSpPr>
        <p:spPr>
          <a:xfrm>
            <a:off x="73474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40" name="Google Shape;3340;p27"/>
          <p:cNvCxnSpPr>
            <a:stCxn id="3339" idx="3"/>
          </p:cNvCxnSpPr>
          <p:nvPr/>
        </p:nvCxnSpPr>
        <p:spPr>
          <a:xfrm>
            <a:off x="7508213" y="3569200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41" name="Google Shape;3341;p27"/>
          <p:cNvCxnSpPr/>
          <p:nvPr/>
        </p:nvCxnSpPr>
        <p:spPr>
          <a:xfrm>
            <a:off x="7595838" y="391090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2" name="Google Shape;3342;p27"/>
          <p:cNvCxnSpPr/>
          <p:nvPr/>
        </p:nvCxnSpPr>
        <p:spPr>
          <a:xfrm>
            <a:off x="7625963" y="397110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3" name="Google Shape;3343;p27"/>
          <p:cNvSpPr txBox="1"/>
          <p:nvPr/>
        </p:nvSpPr>
        <p:spPr>
          <a:xfrm>
            <a:off x="4933750" y="2222700"/>
            <a:ext cx="12654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remove</a:t>
            </a:r>
            <a:r>
              <a:rPr lang="pt-BR" sz="1800"/>
              <a:t>(2)</a:t>
            </a:r>
            <a:endParaRPr sz="1800"/>
          </a:p>
        </p:txBody>
      </p:sp>
      <p:sp>
        <p:nvSpPr>
          <p:cNvPr id="3344" name="Google Shape;3344;p27"/>
          <p:cNvSpPr txBox="1"/>
          <p:nvPr/>
        </p:nvSpPr>
        <p:spPr>
          <a:xfrm>
            <a:off x="4933750" y="3910825"/>
            <a:ext cx="13206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remove</a:t>
            </a:r>
            <a:r>
              <a:rPr lang="pt-BR" sz="1800"/>
              <a:t>(2)</a:t>
            </a:r>
            <a:endParaRPr sz="1800"/>
          </a:p>
        </p:txBody>
      </p:sp>
      <p:sp>
        <p:nvSpPr>
          <p:cNvPr id="3345" name="Google Shape;3345;p27"/>
          <p:cNvSpPr txBox="1"/>
          <p:nvPr/>
        </p:nvSpPr>
        <p:spPr>
          <a:xfrm>
            <a:off x="4963900" y="1420113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0     1    2    3     4    5     6    7</a:t>
            </a:r>
            <a:endParaRPr/>
          </a:p>
        </p:txBody>
      </p:sp>
      <p:sp>
        <p:nvSpPr>
          <p:cNvPr id="3346" name="Google Shape;3346;p27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347" name="Google Shape;3347;p27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8" name="Google Shape;3348;p27"/>
          <p:cNvSpPr/>
          <p:nvPr/>
        </p:nvSpPr>
        <p:spPr>
          <a:xfrm>
            <a:off x="5596575" y="1720263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349" name="Google Shape;3349;p27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50" name="Google Shape;3350;p27"/>
          <p:cNvCxnSpPr>
            <a:stCxn id="3333" idx="3"/>
            <a:endCxn id="3338" idx="1"/>
          </p:cNvCxnSpPr>
          <p:nvPr/>
        </p:nvCxnSpPr>
        <p:spPr>
          <a:xfrm>
            <a:off x="6133113" y="3569200"/>
            <a:ext cx="89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51" name="Google Shape;3351;p27"/>
          <p:cNvSpPr txBox="1"/>
          <p:nvPr/>
        </p:nvSpPr>
        <p:spPr>
          <a:xfrm>
            <a:off x="4988950" y="3082408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0           1                          2            </a:t>
            </a:r>
            <a:endParaRPr/>
          </a:p>
        </p:txBody>
      </p:sp>
      <p:sp>
        <p:nvSpPr>
          <p:cNvPr id="3352" name="Google Shape;3352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6" name="Shape 3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 da Lista Encadeada (7)</a:t>
            </a:r>
            <a:endParaRPr/>
          </a:p>
        </p:txBody>
      </p:sp>
      <p:sp>
        <p:nvSpPr>
          <p:cNvPr id="3358" name="Google Shape;3358;p28"/>
          <p:cNvSpPr txBox="1"/>
          <p:nvPr>
            <p:ph idx="1" type="body"/>
          </p:nvPr>
        </p:nvSpPr>
        <p:spPr>
          <a:xfrm>
            <a:off x="3879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Facilidade na Reordenação</a:t>
            </a: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Em uma lista encadeada, a reordenação dos elementos é relativamente simples, pois você só precisa atualizar as referências. Em um array, a reordenação pode ser mais complexa, envolvendo movimento físico de dados.</a:t>
            </a:r>
            <a:endParaRPr sz="3300"/>
          </a:p>
        </p:txBody>
      </p:sp>
      <p:sp>
        <p:nvSpPr>
          <p:cNvPr id="3359" name="Google Shape;3359;p28"/>
          <p:cNvSpPr/>
          <p:nvPr/>
        </p:nvSpPr>
        <p:spPr>
          <a:xfrm>
            <a:off x="49639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360" name="Google Shape;3360;p28"/>
          <p:cNvSpPr/>
          <p:nvPr/>
        </p:nvSpPr>
        <p:spPr>
          <a:xfrm>
            <a:off x="52855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361" name="Google Shape;3361;p28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362" name="Google Shape;3362;p28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363" name="Google Shape;3363;p28"/>
          <p:cNvSpPr/>
          <p:nvPr/>
        </p:nvSpPr>
        <p:spPr>
          <a:xfrm>
            <a:off x="49631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364" name="Google Shape;3364;p28"/>
          <p:cNvSpPr/>
          <p:nvPr/>
        </p:nvSpPr>
        <p:spPr>
          <a:xfrm>
            <a:off x="52847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65" name="Google Shape;3365;p28"/>
          <p:cNvCxnSpPr>
            <a:stCxn id="3364" idx="3"/>
          </p:cNvCxnSpPr>
          <p:nvPr/>
        </p:nvCxnSpPr>
        <p:spPr>
          <a:xfrm>
            <a:off x="54455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66" name="Google Shape;3366;p28"/>
          <p:cNvSpPr/>
          <p:nvPr/>
        </p:nvSpPr>
        <p:spPr>
          <a:xfrm>
            <a:off x="56507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367" name="Google Shape;3367;p28"/>
          <p:cNvSpPr/>
          <p:nvPr/>
        </p:nvSpPr>
        <p:spPr>
          <a:xfrm>
            <a:off x="59723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68" name="Google Shape;3368;p28"/>
          <p:cNvCxnSpPr>
            <a:stCxn id="3367" idx="3"/>
          </p:cNvCxnSpPr>
          <p:nvPr/>
        </p:nvCxnSpPr>
        <p:spPr>
          <a:xfrm>
            <a:off x="613311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69" name="Google Shape;3369;p28"/>
          <p:cNvSpPr/>
          <p:nvPr/>
        </p:nvSpPr>
        <p:spPr>
          <a:xfrm>
            <a:off x="63382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370" name="Google Shape;3370;p28"/>
          <p:cNvSpPr/>
          <p:nvPr/>
        </p:nvSpPr>
        <p:spPr>
          <a:xfrm>
            <a:off x="66598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71" name="Google Shape;3371;p28"/>
          <p:cNvCxnSpPr>
            <a:stCxn id="3370" idx="3"/>
          </p:cNvCxnSpPr>
          <p:nvPr/>
        </p:nvCxnSpPr>
        <p:spPr>
          <a:xfrm>
            <a:off x="68206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72" name="Google Shape;3372;p28"/>
          <p:cNvSpPr/>
          <p:nvPr/>
        </p:nvSpPr>
        <p:spPr>
          <a:xfrm>
            <a:off x="70258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373" name="Google Shape;3373;p28"/>
          <p:cNvSpPr/>
          <p:nvPr/>
        </p:nvSpPr>
        <p:spPr>
          <a:xfrm>
            <a:off x="73474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74" name="Google Shape;3374;p28"/>
          <p:cNvCxnSpPr>
            <a:stCxn id="3373" idx="3"/>
          </p:cNvCxnSpPr>
          <p:nvPr/>
        </p:nvCxnSpPr>
        <p:spPr>
          <a:xfrm>
            <a:off x="7508213" y="3569200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75" name="Google Shape;3375;p28"/>
          <p:cNvCxnSpPr/>
          <p:nvPr/>
        </p:nvCxnSpPr>
        <p:spPr>
          <a:xfrm>
            <a:off x="7595838" y="391090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6" name="Google Shape;3376;p28"/>
          <p:cNvCxnSpPr/>
          <p:nvPr/>
        </p:nvCxnSpPr>
        <p:spPr>
          <a:xfrm>
            <a:off x="7625963" y="397110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7" name="Google Shape;3377;p28"/>
          <p:cNvSpPr txBox="1"/>
          <p:nvPr/>
        </p:nvSpPr>
        <p:spPr>
          <a:xfrm>
            <a:off x="4963900" y="1420113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   </a:t>
            </a:r>
            <a:endParaRPr/>
          </a:p>
        </p:txBody>
      </p:sp>
      <p:sp>
        <p:nvSpPr>
          <p:cNvPr id="3378" name="Google Shape;3378;p28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379" name="Google Shape;3379;p28"/>
          <p:cNvSpPr/>
          <p:nvPr/>
        </p:nvSpPr>
        <p:spPr>
          <a:xfrm>
            <a:off x="6233342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0" name="Google Shape;3380;p28"/>
          <p:cNvSpPr/>
          <p:nvPr/>
        </p:nvSpPr>
        <p:spPr>
          <a:xfrm>
            <a:off x="6554942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1" name="Google Shape;3381;p28"/>
          <p:cNvSpPr/>
          <p:nvPr/>
        </p:nvSpPr>
        <p:spPr>
          <a:xfrm>
            <a:off x="6876542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2" name="Google Shape;3382;p28"/>
          <p:cNvSpPr/>
          <p:nvPr/>
        </p:nvSpPr>
        <p:spPr>
          <a:xfrm>
            <a:off x="7177092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3" name="Google Shape;3383;p28"/>
          <p:cNvSpPr/>
          <p:nvPr/>
        </p:nvSpPr>
        <p:spPr>
          <a:xfrm>
            <a:off x="4968258" y="1707736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384" name="Google Shape;3384;p28"/>
          <p:cNvSpPr/>
          <p:nvPr/>
        </p:nvSpPr>
        <p:spPr>
          <a:xfrm>
            <a:off x="5289858" y="1707736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385" name="Google Shape;3385;p28"/>
          <p:cNvSpPr/>
          <p:nvPr/>
        </p:nvSpPr>
        <p:spPr>
          <a:xfrm>
            <a:off x="5611458" y="1707736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386" name="Google Shape;3386;p28"/>
          <p:cNvSpPr/>
          <p:nvPr/>
        </p:nvSpPr>
        <p:spPr>
          <a:xfrm>
            <a:off x="5912008" y="1707736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387" name="Google Shape;3387;p28"/>
          <p:cNvSpPr/>
          <p:nvPr/>
        </p:nvSpPr>
        <p:spPr>
          <a:xfrm>
            <a:off x="6119450" y="3569175"/>
            <a:ext cx="884250" cy="578100"/>
          </a:xfrm>
          <a:custGeom>
            <a:rect b="b" l="l" r="r" t="t"/>
            <a:pathLst>
              <a:path extrusionOk="0" h="23124" w="35370">
                <a:moveTo>
                  <a:pt x="0" y="0"/>
                </a:moveTo>
                <a:cubicBezTo>
                  <a:pt x="2278" y="3484"/>
                  <a:pt x="8307" y="17485"/>
                  <a:pt x="13666" y="20901"/>
                </a:cubicBezTo>
                <a:cubicBezTo>
                  <a:pt x="19025" y="24318"/>
                  <a:pt x="29141" y="23313"/>
                  <a:pt x="32155" y="20499"/>
                </a:cubicBezTo>
                <a:cubicBezTo>
                  <a:pt x="35170" y="17685"/>
                  <a:pt x="31217" y="7302"/>
                  <a:pt x="31753" y="4019"/>
                </a:cubicBezTo>
                <a:cubicBezTo>
                  <a:pt x="32289" y="737"/>
                  <a:pt x="34767" y="1340"/>
                  <a:pt x="35370" y="80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3388" name="Google Shape;3388;p28"/>
          <p:cNvSpPr/>
          <p:nvPr/>
        </p:nvSpPr>
        <p:spPr>
          <a:xfrm>
            <a:off x="6110578" y="3110300"/>
            <a:ext cx="1784900" cy="468925"/>
          </a:xfrm>
          <a:custGeom>
            <a:rect b="b" l="l" r="r" t="t"/>
            <a:pathLst>
              <a:path extrusionOk="0" h="18757" w="71396">
                <a:moveTo>
                  <a:pt x="55822" y="18757"/>
                </a:moveTo>
                <a:cubicBezTo>
                  <a:pt x="58033" y="16278"/>
                  <a:pt x="77795" y="6833"/>
                  <a:pt x="69086" y="3885"/>
                </a:cubicBezTo>
                <a:cubicBezTo>
                  <a:pt x="60377" y="938"/>
                  <a:pt x="13619" y="-1340"/>
                  <a:pt x="3570" y="1072"/>
                </a:cubicBezTo>
                <a:cubicBezTo>
                  <a:pt x="-6478" y="3484"/>
                  <a:pt x="7924" y="15475"/>
                  <a:pt x="8795" y="1835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3389" name="Google Shape;3389;p28"/>
          <p:cNvSpPr/>
          <p:nvPr/>
        </p:nvSpPr>
        <p:spPr>
          <a:xfrm>
            <a:off x="4684628" y="2894669"/>
            <a:ext cx="2342825" cy="674500"/>
          </a:xfrm>
          <a:custGeom>
            <a:rect b="b" l="l" r="r" t="t"/>
            <a:pathLst>
              <a:path extrusionOk="0" h="26980" w="93713">
                <a:moveTo>
                  <a:pt x="85528" y="26980"/>
                </a:moveTo>
                <a:cubicBezTo>
                  <a:pt x="86600" y="24635"/>
                  <a:pt x="97854" y="17400"/>
                  <a:pt x="91959" y="12912"/>
                </a:cubicBezTo>
                <a:cubicBezTo>
                  <a:pt x="86064" y="8424"/>
                  <a:pt x="65164" y="-352"/>
                  <a:pt x="50158" y="50"/>
                </a:cubicBezTo>
                <a:cubicBezTo>
                  <a:pt x="35153" y="452"/>
                  <a:pt x="8625" y="10836"/>
                  <a:pt x="1926" y="15324"/>
                </a:cubicBezTo>
                <a:cubicBezTo>
                  <a:pt x="-4773" y="19812"/>
                  <a:pt x="8625" y="25037"/>
                  <a:pt x="9965" y="2698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sp>
      <p:cxnSp>
        <p:nvCxnSpPr>
          <p:cNvPr id="3390" name="Google Shape;3390;p28"/>
          <p:cNvCxnSpPr/>
          <p:nvPr/>
        </p:nvCxnSpPr>
        <p:spPr>
          <a:xfrm>
            <a:off x="5454088" y="3569225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91" name="Google Shape;3391;p28"/>
          <p:cNvCxnSpPr/>
          <p:nvPr/>
        </p:nvCxnSpPr>
        <p:spPr>
          <a:xfrm>
            <a:off x="5530113" y="397635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2" name="Google Shape;3392;p28"/>
          <p:cNvCxnSpPr/>
          <p:nvPr/>
        </p:nvCxnSpPr>
        <p:spPr>
          <a:xfrm>
            <a:off x="5565063" y="4041775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3" name="Google Shape;3393;p28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3</a:t>
            </a:r>
            <a:r>
              <a:rPr lang="pt-BR"/>
              <a:t>           0            2            1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Desv</a:t>
            </a:r>
            <a:r>
              <a:rPr lang="pt-BR"/>
              <a:t>antagens da Lista Encadeada (1)</a:t>
            </a:r>
            <a:endParaRPr/>
          </a:p>
        </p:txBody>
      </p:sp>
      <p:sp>
        <p:nvSpPr>
          <p:cNvPr id="3399" name="Google Shape;3399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Acesso Aleatório Ineficiente</a:t>
            </a:r>
            <a:r>
              <a:rPr lang="pt-BR" sz="16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6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Em uma lista encadeada, o acesso direto a um elemento específico é ineficiente. Você precisa percorrer a lista a partir do início (ou da posição atual) até chegar ao elemento desejado. </a:t>
            </a:r>
            <a:endParaRPr sz="16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6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Em contraste, em um array, o acesso a um elemento é feito diretamente por meio de um índice, tornando-o muito mais eficiente.</a:t>
            </a:r>
            <a:endParaRPr sz="1800"/>
          </a:p>
        </p:txBody>
      </p:sp>
      <p:sp>
        <p:nvSpPr>
          <p:cNvPr id="3400" name="Google Shape;3400;p29"/>
          <p:cNvSpPr/>
          <p:nvPr/>
        </p:nvSpPr>
        <p:spPr>
          <a:xfrm>
            <a:off x="49639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401" name="Google Shape;3401;p29"/>
          <p:cNvSpPr/>
          <p:nvPr/>
        </p:nvSpPr>
        <p:spPr>
          <a:xfrm>
            <a:off x="52855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402" name="Google Shape;3402;p29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403" name="Google Shape;3403;p29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404" name="Google Shape;3404;p29"/>
          <p:cNvSpPr/>
          <p:nvPr/>
        </p:nvSpPr>
        <p:spPr>
          <a:xfrm>
            <a:off x="49631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405" name="Google Shape;3405;p29"/>
          <p:cNvSpPr/>
          <p:nvPr/>
        </p:nvSpPr>
        <p:spPr>
          <a:xfrm>
            <a:off x="52847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06" name="Google Shape;3406;p29"/>
          <p:cNvCxnSpPr>
            <a:stCxn id="3405" idx="3"/>
          </p:cNvCxnSpPr>
          <p:nvPr/>
        </p:nvCxnSpPr>
        <p:spPr>
          <a:xfrm>
            <a:off x="54455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07" name="Google Shape;3407;p29"/>
          <p:cNvSpPr/>
          <p:nvPr/>
        </p:nvSpPr>
        <p:spPr>
          <a:xfrm>
            <a:off x="56507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408" name="Google Shape;3408;p29"/>
          <p:cNvSpPr/>
          <p:nvPr/>
        </p:nvSpPr>
        <p:spPr>
          <a:xfrm>
            <a:off x="59723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09" name="Google Shape;3409;p29"/>
          <p:cNvCxnSpPr>
            <a:stCxn id="3408" idx="3"/>
          </p:cNvCxnSpPr>
          <p:nvPr/>
        </p:nvCxnSpPr>
        <p:spPr>
          <a:xfrm>
            <a:off x="613311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10" name="Google Shape;3410;p29"/>
          <p:cNvSpPr/>
          <p:nvPr/>
        </p:nvSpPr>
        <p:spPr>
          <a:xfrm>
            <a:off x="63382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411" name="Google Shape;3411;p29"/>
          <p:cNvSpPr/>
          <p:nvPr/>
        </p:nvSpPr>
        <p:spPr>
          <a:xfrm>
            <a:off x="66598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12" name="Google Shape;3412;p29"/>
          <p:cNvCxnSpPr>
            <a:stCxn id="3411" idx="3"/>
          </p:cNvCxnSpPr>
          <p:nvPr/>
        </p:nvCxnSpPr>
        <p:spPr>
          <a:xfrm>
            <a:off x="68206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13" name="Google Shape;3413;p29"/>
          <p:cNvSpPr/>
          <p:nvPr/>
        </p:nvSpPr>
        <p:spPr>
          <a:xfrm>
            <a:off x="70258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414" name="Google Shape;3414;p29"/>
          <p:cNvSpPr/>
          <p:nvPr/>
        </p:nvSpPr>
        <p:spPr>
          <a:xfrm>
            <a:off x="73474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15" name="Google Shape;3415;p29"/>
          <p:cNvCxnSpPr>
            <a:stCxn id="3414" idx="3"/>
          </p:cNvCxnSpPr>
          <p:nvPr/>
        </p:nvCxnSpPr>
        <p:spPr>
          <a:xfrm>
            <a:off x="7508213" y="3569200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6" name="Google Shape;3416;p29"/>
          <p:cNvCxnSpPr/>
          <p:nvPr/>
        </p:nvCxnSpPr>
        <p:spPr>
          <a:xfrm>
            <a:off x="7595838" y="391090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7" name="Google Shape;3417;p29"/>
          <p:cNvCxnSpPr/>
          <p:nvPr/>
        </p:nvCxnSpPr>
        <p:spPr>
          <a:xfrm>
            <a:off x="7625963" y="397110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18" name="Google Shape;3418;p29"/>
          <p:cNvSpPr txBox="1"/>
          <p:nvPr/>
        </p:nvSpPr>
        <p:spPr>
          <a:xfrm>
            <a:off x="4963900" y="1420113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   </a:t>
            </a:r>
            <a:endParaRPr/>
          </a:p>
        </p:txBody>
      </p:sp>
      <p:sp>
        <p:nvSpPr>
          <p:cNvPr id="3419" name="Google Shape;3419;p29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420" name="Google Shape;3420;p29"/>
          <p:cNvSpPr txBox="1"/>
          <p:nvPr/>
        </p:nvSpPr>
        <p:spPr>
          <a:xfrm>
            <a:off x="4999525" y="2235200"/>
            <a:ext cx="697200" cy="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get(3)</a:t>
            </a:r>
            <a:endParaRPr/>
          </a:p>
        </p:txBody>
      </p:sp>
      <p:sp>
        <p:nvSpPr>
          <p:cNvPr id="3421" name="Google Shape;3421;p29"/>
          <p:cNvSpPr txBox="1"/>
          <p:nvPr/>
        </p:nvSpPr>
        <p:spPr>
          <a:xfrm>
            <a:off x="5749375" y="2222725"/>
            <a:ext cx="1981800" cy="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= posição de 0 + 3</a:t>
            </a:r>
            <a:endParaRPr/>
          </a:p>
        </p:txBody>
      </p:sp>
      <p:sp>
        <p:nvSpPr>
          <p:cNvPr id="3422" name="Google Shape;3422;p29"/>
          <p:cNvSpPr/>
          <p:nvPr/>
        </p:nvSpPr>
        <p:spPr>
          <a:xfrm>
            <a:off x="4898925" y="1661825"/>
            <a:ext cx="386700" cy="452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3" name="Google Shape;3423;p29"/>
          <p:cNvSpPr txBox="1"/>
          <p:nvPr/>
        </p:nvSpPr>
        <p:spPr>
          <a:xfrm>
            <a:off x="4999525" y="1168900"/>
            <a:ext cx="97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0000"/>
                </a:solidFill>
              </a:rPr>
              <a:t>+3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424" name="Google Shape;3424;p29"/>
          <p:cNvSpPr/>
          <p:nvPr/>
        </p:nvSpPr>
        <p:spPr>
          <a:xfrm>
            <a:off x="5889525" y="1661825"/>
            <a:ext cx="386700" cy="4527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5" name="Google Shape;3425;p29"/>
          <p:cNvSpPr txBox="1"/>
          <p:nvPr/>
        </p:nvSpPr>
        <p:spPr>
          <a:xfrm>
            <a:off x="4898925" y="4045900"/>
            <a:ext cx="697200" cy="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get(3)</a:t>
            </a:r>
            <a:endParaRPr/>
          </a:p>
        </p:txBody>
      </p:sp>
      <p:sp>
        <p:nvSpPr>
          <p:cNvPr id="3426" name="Google Shape;3426;p29"/>
          <p:cNvSpPr txBox="1"/>
          <p:nvPr/>
        </p:nvSpPr>
        <p:spPr>
          <a:xfrm>
            <a:off x="5778125" y="4041800"/>
            <a:ext cx="329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percorre a lista, um a um. </a:t>
            </a:r>
            <a:endParaRPr/>
          </a:p>
        </p:txBody>
      </p:sp>
      <p:cxnSp>
        <p:nvCxnSpPr>
          <p:cNvPr id="3427" name="Google Shape;3427;p29"/>
          <p:cNvCxnSpPr>
            <a:endCxn id="3419" idx="1"/>
          </p:cNvCxnSpPr>
          <p:nvPr/>
        </p:nvCxnSpPr>
        <p:spPr>
          <a:xfrm>
            <a:off x="4597150" y="2808500"/>
            <a:ext cx="391800" cy="471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8" name="Google Shape;3428;p29"/>
          <p:cNvCxnSpPr/>
          <p:nvPr/>
        </p:nvCxnSpPr>
        <p:spPr>
          <a:xfrm>
            <a:off x="5282950" y="2808500"/>
            <a:ext cx="391800" cy="471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9" name="Google Shape;3429;p29"/>
          <p:cNvCxnSpPr/>
          <p:nvPr/>
        </p:nvCxnSpPr>
        <p:spPr>
          <a:xfrm>
            <a:off x="5968750" y="2808500"/>
            <a:ext cx="391800" cy="471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30" name="Google Shape;3430;p29"/>
          <p:cNvCxnSpPr/>
          <p:nvPr/>
        </p:nvCxnSpPr>
        <p:spPr>
          <a:xfrm>
            <a:off x="6654550" y="2808500"/>
            <a:ext cx="391800" cy="471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31" name="Google Shape;3431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4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5" name="Shape 3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6" name="Google Shape;343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Desvantagens da Lista Encadeada (2)</a:t>
            </a:r>
            <a:endParaRPr/>
          </a:p>
        </p:txBody>
      </p:sp>
      <p:sp>
        <p:nvSpPr>
          <p:cNvPr id="3437" name="Google Shape;3437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Uso de Memória Adicional</a:t>
            </a:r>
            <a:r>
              <a:rPr lang="pt-BR" sz="18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8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Cada nó em uma lista encadeada contém uma referência (ponteiro) para o próximo nó, o que consome memória adicional. Em comparação, um array simples armazena apenas os elementos em si, economizando memória.</a:t>
            </a:r>
            <a:endParaRPr sz="2400"/>
          </a:p>
        </p:txBody>
      </p:sp>
      <p:sp>
        <p:nvSpPr>
          <p:cNvPr id="3438" name="Google Shape;3438;p30"/>
          <p:cNvSpPr/>
          <p:nvPr/>
        </p:nvSpPr>
        <p:spPr>
          <a:xfrm>
            <a:off x="49639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439" name="Google Shape;3439;p30"/>
          <p:cNvSpPr/>
          <p:nvPr/>
        </p:nvSpPr>
        <p:spPr>
          <a:xfrm>
            <a:off x="52855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440" name="Google Shape;3440;p30"/>
          <p:cNvSpPr/>
          <p:nvPr/>
        </p:nvSpPr>
        <p:spPr>
          <a:xfrm>
            <a:off x="560710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441" name="Google Shape;3441;p30"/>
          <p:cNvSpPr/>
          <p:nvPr/>
        </p:nvSpPr>
        <p:spPr>
          <a:xfrm>
            <a:off x="5907650" y="17202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442" name="Google Shape;3442;p30"/>
          <p:cNvSpPr/>
          <p:nvPr/>
        </p:nvSpPr>
        <p:spPr>
          <a:xfrm>
            <a:off x="49631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3443" name="Google Shape;3443;p30"/>
          <p:cNvSpPr/>
          <p:nvPr/>
        </p:nvSpPr>
        <p:spPr>
          <a:xfrm>
            <a:off x="52847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44" name="Google Shape;3444;p30"/>
          <p:cNvCxnSpPr>
            <a:stCxn id="3443" idx="3"/>
          </p:cNvCxnSpPr>
          <p:nvPr/>
        </p:nvCxnSpPr>
        <p:spPr>
          <a:xfrm>
            <a:off x="54455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45" name="Google Shape;3445;p30"/>
          <p:cNvSpPr/>
          <p:nvPr/>
        </p:nvSpPr>
        <p:spPr>
          <a:xfrm>
            <a:off x="56507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446" name="Google Shape;3446;p30"/>
          <p:cNvSpPr/>
          <p:nvPr/>
        </p:nvSpPr>
        <p:spPr>
          <a:xfrm>
            <a:off x="59723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47" name="Google Shape;3447;p30"/>
          <p:cNvCxnSpPr>
            <a:stCxn id="3446" idx="3"/>
          </p:cNvCxnSpPr>
          <p:nvPr/>
        </p:nvCxnSpPr>
        <p:spPr>
          <a:xfrm>
            <a:off x="613311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48" name="Google Shape;3448;p30"/>
          <p:cNvSpPr/>
          <p:nvPr/>
        </p:nvSpPr>
        <p:spPr>
          <a:xfrm>
            <a:off x="633826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3449" name="Google Shape;3449;p30"/>
          <p:cNvSpPr/>
          <p:nvPr/>
        </p:nvSpPr>
        <p:spPr>
          <a:xfrm>
            <a:off x="665986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50" name="Google Shape;3450;p30"/>
          <p:cNvCxnSpPr>
            <a:stCxn id="3449" idx="3"/>
          </p:cNvCxnSpPr>
          <p:nvPr/>
        </p:nvCxnSpPr>
        <p:spPr>
          <a:xfrm>
            <a:off x="6820663" y="3569200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51" name="Google Shape;3451;p30"/>
          <p:cNvSpPr/>
          <p:nvPr/>
        </p:nvSpPr>
        <p:spPr>
          <a:xfrm>
            <a:off x="7025813" y="3428500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452" name="Google Shape;3452;p30"/>
          <p:cNvSpPr/>
          <p:nvPr/>
        </p:nvSpPr>
        <p:spPr>
          <a:xfrm>
            <a:off x="7347413" y="3428500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53" name="Google Shape;3453;p30"/>
          <p:cNvCxnSpPr>
            <a:stCxn id="3452" idx="3"/>
          </p:cNvCxnSpPr>
          <p:nvPr/>
        </p:nvCxnSpPr>
        <p:spPr>
          <a:xfrm>
            <a:off x="7508213" y="3569200"/>
            <a:ext cx="188100" cy="341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54" name="Google Shape;3454;p30"/>
          <p:cNvCxnSpPr/>
          <p:nvPr/>
        </p:nvCxnSpPr>
        <p:spPr>
          <a:xfrm>
            <a:off x="7595838" y="3910900"/>
            <a:ext cx="22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5" name="Google Shape;3455;p30"/>
          <p:cNvCxnSpPr/>
          <p:nvPr/>
        </p:nvCxnSpPr>
        <p:spPr>
          <a:xfrm>
            <a:off x="7625963" y="3971100"/>
            <a:ext cx="151200" cy="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6" name="Google Shape;3456;p30"/>
          <p:cNvSpPr txBox="1"/>
          <p:nvPr/>
        </p:nvSpPr>
        <p:spPr>
          <a:xfrm>
            <a:off x="4963900" y="1420113"/>
            <a:ext cx="419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0     1    2    3        </a:t>
            </a:r>
            <a:endParaRPr/>
          </a:p>
        </p:txBody>
      </p:sp>
      <p:sp>
        <p:nvSpPr>
          <p:cNvPr id="3457" name="Google Shape;3457;p30"/>
          <p:cNvSpPr txBox="1"/>
          <p:nvPr/>
        </p:nvSpPr>
        <p:spPr>
          <a:xfrm>
            <a:off x="4988950" y="3080300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458" name="Google Shape;3458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2" name="Shape 3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3" name="Google Shape;346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Desvantagens da Lista Encadeada (3)</a:t>
            </a:r>
            <a:endParaRPr/>
          </a:p>
        </p:txBody>
      </p:sp>
      <p:sp>
        <p:nvSpPr>
          <p:cNvPr id="3464" name="Google Shape;3464;p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Fragmentação de Memória</a:t>
            </a:r>
            <a:r>
              <a:rPr lang="pt-BR" sz="16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6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6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Listas encadeadas podem causar fragmentação de memória, pois os nós podem estar dispersos na memória. Isso pode levar a um uso menos eficiente da memória em sistemas com alocação de memória restrita.</a:t>
            </a:r>
            <a:endParaRPr sz="2800"/>
          </a:p>
        </p:txBody>
      </p:sp>
      <p:sp>
        <p:nvSpPr>
          <p:cNvPr id="3465" name="Google Shape;3465;p31"/>
          <p:cNvSpPr txBox="1"/>
          <p:nvPr/>
        </p:nvSpPr>
        <p:spPr>
          <a:xfrm>
            <a:off x="4651650" y="1253975"/>
            <a:ext cx="554700" cy="3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7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9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66" name="Google Shape;3466;p3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7" name="Google Shape;3467;p3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8" name="Google Shape;3468;p3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9" name="Google Shape;3469;p3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0" name="Google Shape;3470;p31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1" name="Google Shape;3471;p31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2" name="Google Shape;3472;p31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3" name="Google Shape;3473;p31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4" name="Google Shape;3474;p31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5" name="Google Shape;3475;p31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3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7" name="Google Shape;3477;p3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8" name="Google Shape;3478;p3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9" name="Google Shape;3479;p3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0" name="Google Shape;3480;p31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1" name="Google Shape;3481;p31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2" name="Google Shape;3482;p31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3" name="Google Shape;3483;p31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31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31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31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31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31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9" name="Google Shape;3489;p31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0" name="Google Shape;3490;p31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1" name="Google Shape;3491;p31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2" name="Google Shape;3492;p31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3" name="Google Shape;3493;p31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31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31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6" name="Google Shape;3496;p3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7" name="Google Shape;3497;p3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8" name="Google Shape;3498;p3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9" name="Google Shape;3499;p3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31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1" name="Google Shape;3501;p31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2" name="Google Shape;3502;p31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3" name="Google Shape;3503;p31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4" name="Google Shape;3504;p31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31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3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3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8" name="Google Shape;3508;p3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9" name="Google Shape;3509;p3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0" name="Google Shape;3510;p31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1" name="Google Shape;3511;p31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2" name="Google Shape;3512;p31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3" name="Google Shape;3513;p31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4" name="Google Shape;3514;p31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5" name="Google Shape;3515;p31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6" name="Google Shape;3516;p31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7" name="Google Shape;3517;p31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8" name="Google Shape;3518;p31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9" name="Google Shape;3519;p31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0" name="Google Shape;3520;p31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1" name="Google Shape;3521;p31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2" name="Google Shape;3522;p31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3" name="Google Shape;3523;p31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4" name="Google Shape;3524;p31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5" name="Google Shape;3525;p31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6" name="Google Shape;3526;p31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7" name="Google Shape;3527;p31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8" name="Google Shape;3528;p31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9" name="Google Shape;3529;p31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0" name="Google Shape;3530;p31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1" name="Google Shape;3531;p31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2" name="Google Shape;3532;p31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3" name="Google Shape;3533;p31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4" name="Google Shape;3534;p31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5" name="Google Shape;3535;p31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6" name="Google Shape;3536;p31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7" name="Google Shape;3537;p31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8" name="Google Shape;3538;p31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9" name="Google Shape;3539;p31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0" name="Google Shape;3540;p31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1" name="Google Shape;3541;p31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2" name="Google Shape;3542;p31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3" name="Google Shape;3543;p31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4" name="Google Shape;3544;p31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5" name="Google Shape;3545;p31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6" name="Google Shape;3546;p31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7" name="Google Shape;3547;p31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8" name="Google Shape;3548;p31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9" name="Google Shape;3549;p31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0" name="Google Shape;3550;p31"/>
          <p:cNvSpPr/>
          <p:nvPr/>
        </p:nvSpPr>
        <p:spPr>
          <a:xfrm>
            <a:off x="70101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1" name="Google Shape;3551;p31"/>
          <p:cNvSpPr/>
          <p:nvPr/>
        </p:nvSpPr>
        <p:spPr>
          <a:xfrm>
            <a:off x="7219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2" name="Google Shape;3552;p31"/>
          <p:cNvSpPr/>
          <p:nvPr/>
        </p:nvSpPr>
        <p:spPr>
          <a:xfrm>
            <a:off x="7428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3" name="Google Shape;3553;p31"/>
          <p:cNvSpPr/>
          <p:nvPr/>
        </p:nvSpPr>
        <p:spPr>
          <a:xfrm>
            <a:off x="76374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4" name="Google Shape;3554;p31"/>
          <p:cNvSpPr/>
          <p:nvPr/>
        </p:nvSpPr>
        <p:spPr>
          <a:xfrm>
            <a:off x="78465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5" name="Google Shape;3555;p31"/>
          <p:cNvSpPr/>
          <p:nvPr/>
        </p:nvSpPr>
        <p:spPr>
          <a:xfrm>
            <a:off x="80556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6" name="Google Shape;3556;p3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7" name="Google Shape;3557;p3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8" name="Google Shape;3558;p3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9" name="Google Shape;3559;p3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0" name="Google Shape;3560;p31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1" name="Google Shape;3561;p31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2" name="Google Shape;3562;p31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3" name="Google Shape;3563;p31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4" name="Google Shape;3564;p31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5" name="Google Shape;3565;p31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6" name="Google Shape;3566;p3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7" name="Google Shape;3567;p3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8" name="Google Shape;3568;p3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9" name="Google Shape;3569;p3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0" name="Google Shape;3570;p31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1" name="Google Shape;3571;p31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2" name="Google Shape;3572;p31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3" name="Google Shape;3573;p31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4" name="Google Shape;3574;p31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5" name="Google Shape;3575;p31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6" name="Google Shape;3576;p31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7" name="Google Shape;3577;p31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8" name="Google Shape;3578;p31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9" name="Google Shape;3579;p31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0" name="Google Shape;3580;p31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1" name="Google Shape;3581;p31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2" name="Google Shape;3582;p31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3" name="Google Shape;3583;p31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4" name="Google Shape;3584;p31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5" name="Google Shape;3585;p31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6" name="Google Shape;3586;p3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7" name="Google Shape;3587;p3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8" name="Google Shape;3588;p3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9" name="Google Shape;3589;p3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0" name="Google Shape;3590;p31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1" name="Google Shape;3591;p31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2" name="Google Shape;3592;p31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3" name="Google Shape;3593;p31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4" name="Google Shape;3594;p31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5" name="Google Shape;3595;p31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6" name="Google Shape;3596;p3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7" name="Google Shape;3597;p3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8" name="Google Shape;3598;p3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endParaRPr/>
          </a:p>
        </p:txBody>
      </p:sp>
      <p:sp>
        <p:nvSpPr>
          <p:cNvPr id="3599" name="Google Shape;3599;p3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0" name="Google Shape;3600;p31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1" name="Google Shape;3601;p31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2" name="Google Shape;3602;p31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3" name="Google Shape;3603;p31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4" name="Google Shape;3604;p31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5" name="Google Shape;3605;p31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6" name="Google Shape;3606;p31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7" name="Google Shape;3607;p31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8" name="Google Shape;3608;p31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9" name="Google Shape;3609;p31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0" name="Google Shape;3610;p31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1" name="Google Shape;3611;p31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2" name="Google Shape;3612;p31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3" name="Google Shape;3613;p31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31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5" name="Google Shape;3615;p31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6" name="Google Shape;3616;p31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7" name="Google Shape;3617;p31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8" name="Google Shape;3618;p31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9" name="Google Shape;3619;p31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0" name="Google Shape;3620;p31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1" name="Google Shape;3621;p31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2" name="Google Shape;3622;p31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3" name="Google Shape;3623;p31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4" name="Google Shape;3624;p31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5" name="Google Shape;3625;p31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6" name="Google Shape;3626;p31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7" name="Google Shape;3627;p31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8" name="Google Shape;3628;p31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9" name="Google Shape;3629;p31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630" name="Google Shape;3630;p31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1" name="Google Shape;3631;p31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2" name="Google Shape;3632;p31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3" name="Google Shape;3633;p31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</a:t>
            </a:r>
            <a:endParaRPr/>
          </a:p>
        </p:txBody>
      </p:sp>
      <p:sp>
        <p:nvSpPr>
          <p:cNvPr id="3634" name="Google Shape;3634;p31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5" name="Google Shape;3635;p31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6" name="Google Shape;3636;p31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7" name="Google Shape;3637;p31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8" name="Google Shape;3638;p31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9" name="Google Shape;3639;p31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0" name="Google Shape;3640;p31"/>
          <p:cNvSpPr/>
          <p:nvPr/>
        </p:nvSpPr>
        <p:spPr>
          <a:xfrm>
            <a:off x="7010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1" name="Google Shape;3641;p31"/>
          <p:cNvSpPr/>
          <p:nvPr/>
        </p:nvSpPr>
        <p:spPr>
          <a:xfrm>
            <a:off x="7219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2" name="Google Shape;3642;p31"/>
          <p:cNvSpPr/>
          <p:nvPr/>
        </p:nvSpPr>
        <p:spPr>
          <a:xfrm>
            <a:off x="7428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3" name="Google Shape;3643;p31"/>
          <p:cNvSpPr/>
          <p:nvPr/>
        </p:nvSpPr>
        <p:spPr>
          <a:xfrm>
            <a:off x="7637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4" name="Google Shape;3644;p31"/>
          <p:cNvSpPr/>
          <p:nvPr/>
        </p:nvSpPr>
        <p:spPr>
          <a:xfrm>
            <a:off x="7846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5" name="Google Shape;3645;p31"/>
          <p:cNvSpPr/>
          <p:nvPr/>
        </p:nvSpPr>
        <p:spPr>
          <a:xfrm>
            <a:off x="8055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6" name="Google Shape;3646;p3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7" name="Google Shape;3647;p3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8" name="Google Shape;3648;p3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9" name="Google Shape;3649;p3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0" name="Google Shape;3650;p31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1" name="Google Shape;3651;p31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2" name="Google Shape;3652;p31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3" name="Google Shape;3653;p31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4" name="Google Shape;3654;p31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5" name="Google Shape;3655;p31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6" name="Google Shape;3656;p3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7" name="Google Shape;3657;p3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8" name="Google Shape;3658;p3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9" name="Google Shape;3659;p3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0" name="Google Shape;3660;p31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1" name="Google Shape;3661;p31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2" name="Google Shape;3662;p31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3" name="Google Shape;3663;p31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4" name="Google Shape;3664;p31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5" name="Google Shape;3665;p31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6" name="Google Shape;3666;p31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7" name="Google Shape;3667;p31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8" name="Google Shape;3668;p31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9" name="Google Shape;3669;p31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0" name="Google Shape;3670;p31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1" name="Google Shape;3671;p31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2" name="Google Shape;3672;p31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3" name="Google Shape;3673;p31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4" name="Google Shape;3674;p31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5" name="Google Shape;3675;p31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6" name="Google Shape;3676;p3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7" name="Google Shape;3677;p3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8" name="Google Shape;3678;p3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9" name="Google Shape;3679;p3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0" name="Google Shape;3680;p31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1" name="Google Shape;3681;p31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2" name="Google Shape;3682;p31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3" name="Google Shape;3683;p31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4" name="Google Shape;3684;p31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5" name="Google Shape;3685;p31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6" name="Google Shape;3686;p3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7" name="Google Shape;3687;p3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8" name="Google Shape;3688;p3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9" name="Google Shape;3689;p3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0" name="Google Shape;3690;p31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1" name="Google Shape;3691;p31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2" name="Google Shape;3692;p31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3" name="Google Shape;3693;p31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4" name="Google Shape;3694;p31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5" name="Google Shape;3695;p31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6" name="Google Shape;3696;p31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7" name="Google Shape;3697;p31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8" name="Google Shape;3698;p31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9" name="Google Shape;3699;p31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0" name="Google Shape;3700;p31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1" name="Google Shape;3701;p31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2" name="Google Shape;3702;p31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3" name="Google Shape;3703;p31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4" name="Google Shape;3704;p31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5" name="Google Shape;3705;p31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6" name="Google Shape;3706;p31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7" name="Google Shape;3707;p31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8" name="Google Shape;3708;p31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9" name="Google Shape;3709;p31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0" name="Google Shape;3710;p31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1" name="Google Shape;3711;p31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2" name="Google Shape;3712;p31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3" name="Google Shape;3713;p31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4" name="Google Shape;3714;p31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5" name="Google Shape;3715;p31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6" name="Google Shape;3716;p31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7" name="Google Shape;3717;p31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8" name="Google Shape;3718;p31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9" name="Google Shape;3719;p31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0" name="Google Shape;3720;p31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1" name="Google Shape;3721;p31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3722" name="Google Shape;3722;p31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3" name="Google Shape;3723;p31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3724" name="Google Shape;3724;p31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5" name="Google Shape;3725;p31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</a:t>
            </a:r>
            <a:endParaRPr/>
          </a:p>
        </p:txBody>
      </p:sp>
      <p:sp>
        <p:nvSpPr>
          <p:cNvPr id="3726" name="Google Shape;3726;p31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7" name="Google Shape;3727;p31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8" name="Google Shape;3728;p31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9" name="Google Shape;3729;p31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0" name="Google Shape;3730;p31"/>
          <p:cNvSpPr/>
          <p:nvPr/>
        </p:nvSpPr>
        <p:spPr>
          <a:xfrm>
            <a:off x="7010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1" name="Google Shape;3731;p31"/>
          <p:cNvSpPr/>
          <p:nvPr/>
        </p:nvSpPr>
        <p:spPr>
          <a:xfrm>
            <a:off x="7219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2" name="Google Shape;3732;p31"/>
          <p:cNvSpPr/>
          <p:nvPr/>
        </p:nvSpPr>
        <p:spPr>
          <a:xfrm>
            <a:off x="7428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3" name="Google Shape;3733;p31"/>
          <p:cNvSpPr/>
          <p:nvPr/>
        </p:nvSpPr>
        <p:spPr>
          <a:xfrm>
            <a:off x="76374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4" name="Google Shape;3734;p31"/>
          <p:cNvSpPr/>
          <p:nvPr/>
        </p:nvSpPr>
        <p:spPr>
          <a:xfrm>
            <a:off x="78465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5" name="Google Shape;3735;p31"/>
          <p:cNvSpPr/>
          <p:nvPr/>
        </p:nvSpPr>
        <p:spPr>
          <a:xfrm>
            <a:off x="8055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6" name="Google Shape;3736;p3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7" name="Google Shape;3737;p3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8" name="Google Shape;3738;p3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9" name="Google Shape;3739;p3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0" name="Google Shape;3740;p31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1" name="Google Shape;3741;p31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2" name="Google Shape;3742;p31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3" name="Google Shape;3743;p31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4" name="Google Shape;3744;p31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5" name="Google Shape;3745;p31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6" name="Google Shape;3746;p3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7" name="Google Shape;3747;p3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8" name="Google Shape;3748;p3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9" name="Google Shape;3749;p3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0" name="Google Shape;3750;p31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1" name="Google Shape;3751;p31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2" name="Google Shape;3752;p31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3" name="Google Shape;3753;p31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4" name="Google Shape;3754;p31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5" name="Google Shape;3755;p31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6" name="Google Shape;3756;p31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7" name="Google Shape;3757;p31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8" name="Google Shape;3758;p31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9" name="Google Shape;3759;p31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0" name="Google Shape;3760;p31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1" name="Google Shape;3761;p31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2" name="Google Shape;3762;p31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3" name="Google Shape;3763;p31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4" name="Google Shape;3764;p31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5" name="Google Shape;3765;p31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6" name="Google Shape;3766;p3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7" name="Google Shape;3767;p3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8" name="Google Shape;3768;p3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9" name="Google Shape;3769;p3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0" name="Google Shape;3770;p31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1" name="Google Shape;3771;p31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2" name="Google Shape;3772;p31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3" name="Google Shape;3773;p31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4" name="Google Shape;3774;p31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5" name="Google Shape;3775;p31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6" name="Google Shape;3776;p3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7" name="Google Shape;3777;p3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8" name="Google Shape;3778;p3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3779" name="Google Shape;3779;p3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0" name="Google Shape;3780;p31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1" name="Google Shape;3781;p31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782" name="Google Shape;3782;p31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3" name="Google Shape;3783;p31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4" name="Google Shape;3784;p31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5" name="Google Shape;3785;p31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6" name="Google Shape;3786;p31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7" name="Google Shape;3787;p31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8" name="Google Shape;3788;p31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9" name="Google Shape;3789;p31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0" name="Google Shape;3790;p31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1" name="Google Shape;3791;p31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2" name="Google Shape;3792;p31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3" name="Google Shape;3793;p31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4" name="Google Shape;3794;p31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5" name="Google Shape;3795;p31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6" name="Google Shape;3796;p31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7" name="Google Shape;3797;p31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8" name="Google Shape;3798;p31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9" name="Google Shape;3799;p31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0" name="Google Shape;3800;p31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1" name="Google Shape;3801;p31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2" name="Google Shape;3802;p31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3" name="Google Shape;3803;p31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4" name="Google Shape;3804;p31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5" name="Google Shape;3805;p31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6" name="Google Shape;3806;p31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7" name="Google Shape;3807;p31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8" name="Google Shape;3808;p31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9" name="Google Shape;3809;p31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0" name="Google Shape;3810;p31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1" name="Google Shape;3811;p31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2" name="Google Shape;3812;p31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3" name="Google Shape;3813;p31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4" name="Google Shape;3814;p31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5" name="Google Shape;3815;p31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6" name="Google Shape;3816;p31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7" name="Google Shape;3817;p31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8" name="Google Shape;3818;p31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9" name="Google Shape;3819;p31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0" name="Google Shape;3820;p31"/>
          <p:cNvSpPr/>
          <p:nvPr/>
        </p:nvSpPr>
        <p:spPr>
          <a:xfrm>
            <a:off x="7010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1" name="Google Shape;3821;p31"/>
          <p:cNvSpPr/>
          <p:nvPr/>
        </p:nvSpPr>
        <p:spPr>
          <a:xfrm>
            <a:off x="7219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2" name="Google Shape;3822;p31"/>
          <p:cNvSpPr/>
          <p:nvPr/>
        </p:nvSpPr>
        <p:spPr>
          <a:xfrm>
            <a:off x="74283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3" name="Google Shape;3823;p31"/>
          <p:cNvSpPr/>
          <p:nvPr/>
        </p:nvSpPr>
        <p:spPr>
          <a:xfrm>
            <a:off x="7637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4" name="Google Shape;3824;p31"/>
          <p:cNvSpPr/>
          <p:nvPr/>
        </p:nvSpPr>
        <p:spPr>
          <a:xfrm>
            <a:off x="7846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5" name="Google Shape;3825;p31"/>
          <p:cNvSpPr/>
          <p:nvPr/>
        </p:nvSpPr>
        <p:spPr>
          <a:xfrm>
            <a:off x="8055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6" name="Google Shape;3826;p3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7" name="Google Shape;3827;p3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8" name="Google Shape;3828;p3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9" name="Google Shape;3829;p3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0" name="Google Shape;3830;p31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1" name="Google Shape;3831;p31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2" name="Google Shape;3832;p31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3" name="Google Shape;3833;p31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4" name="Google Shape;3834;p31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5" name="Google Shape;3835;p31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6" name="Google Shape;3836;p3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7" name="Google Shape;3837;p3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8" name="Google Shape;3838;p3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9" name="Google Shape;3839;p3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0" name="Google Shape;3840;p31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1" name="Google Shape;3841;p31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2" name="Google Shape;3842;p31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3" name="Google Shape;3843;p31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4" name="Google Shape;3844;p31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5" name="Google Shape;3845;p31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6" name="Google Shape;3846;p31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7" name="Google Shape;3847;p31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8" name="Google Shape;3848;p31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9" name="Google Shape;3849;p31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0" name="Google Shape;3850;p31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1" name="Google Shape;3851;p31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2" name="Google Shape;3852;p31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3" name="Google Shape;3853;p31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4" name="Google Shape;3854;p31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5" name="Google Shape;3855;p31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6" name="Google Shape;3856;p3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7" name="Google Shape;3857;p3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8" name="Google Shape;3858;p3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9" name="Google Shape;3859;p3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0" name="Google Shape;3860;p31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1" name="Google Shape;3861;p31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2" name="Google Shape;3862;p31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3" name="Google Shape;3863;p31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4" name="Google Shape;3864;p31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5" name="Google Shape;3865;p31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6" name="Google Shape;3866;p3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7" name="Google Shape;3867;p3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8" name="Google Shape;3868;p3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9" name="Google Shape;3869;p3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0" name="Google Shape;3870;p31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1" name="Google Shape;3871;p31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3872" name="Google Shape;3872;p31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3" name="Google Shape;3873;p31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4" name="Google Shape;3874;p31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5" name="Google Shape;3875;p31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6" name="Google Shape;3876;p31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7" name="Google Shape;3877;p31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8" name="Google Shape;3878;p31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9" name="Google Shape;3879;p31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0" name="Google Shape;3880;p31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1" name="Google Shape;3881;p31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2" name="Google Shape;3882;p31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3" name="Google Shape;3883;p31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4" name="Google Shape;3884;p31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5" name="Google Shape;3885;p31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6" name="Google Shape;3886;p31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7" name="Google Shape;3887;p31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8" name="Google Shape;3888;p31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9" name="Google Shape;3889;p31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0" name="Google Shape;3890;p31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1" name="Google Shape;3891;p31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2" name="Google Shape;3892;p31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3" name="Google Shape;3893;p31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4" name="Google Shape;3894;p31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5" name="Google Shape;3895;p31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6" name="Google Shape;3896;p31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7" name="Google Shape;3897;p31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8" name="Google Shape;3898;p31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9" name="Google Shape;3899;p31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0" name="Google Shape;3900;p31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1" name="Google Shape;3901;p31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2" name="Google Shape;3902;p31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3" name="Google Shape;3903;p31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4" name="Google Shape;3904;p31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5" name="Google Shape;3905;p31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6" name="Google Shape;3906;p31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7" name="Google Shape;3907;p31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8" name="Google Shape;3908;p31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9" name="Google Shape;3909;p31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0" name="Google Shape;3910;p31"/>
          <p:cNvSpPr/>
          <p:nvPr/>
        </p:nvSpPr>
        <p:spPr>
          <a:xfrm>
            <a:off x="7010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1" name="Google Shape;3911;p31"/>
          <p:cNvSpPr/>
          <p:nvPr/>
        </p:nvSpPr>
        <p:spPr>
          <a:xfrm>
            <a:off x="7219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2" name="Google Shape;3912;p31"/>
          <p:cNvSpPr/>
          <p:nvPr/>
        </p:nvSpPr>
        <p:spPr>
          <a:xfrm>
            <a:off x="7428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3" name="Google Shape;3913;p31"/>
          <p:cNvSpPr/>
          <p:nvPr/>
        </p:nvSpPr>
        <p:spPr>
          <a:xfrm>
            <a:off x="7637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4" name="Google Shape;3914;p31"/>
          <p:cNvSpPr/>
          <p:nvPr/>
        </p:nvSpPr>
        <p:spPr>
          <a:xfrm>
            <a:off x="78465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5" name="Google Shape;3915;p31"/>
          <p:cNvSpPr/>
          <p:nvPr/>
        </p:nvSpPr>
        <p:spPr>
          <a:xfrm>
            <a:off x="8055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6" name="Google Shape;3916;p3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7" name="Google Shape;3917;p3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8" name="Google Shape;3918;p3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9" name="Google Shape;3919;p3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0" name="Google Shape;3920;p31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1" name="Google Shape;3921;p31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2" name="Google Shape;3922;p31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3" name="Google Shape;3923;p31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4" name="Google Shape;3924;p31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5" name="Google Shape;3925;p31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6" name="Google Shape;3926;p3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7" name="Google Shape;3927;p3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8" name="Google Shape;3928;p3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9" name="Google Shape;3929;p3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0" name="Google Shape;3930;p31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1" name="Google Shape;3931;p31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2" name="Google Shape;3932;p31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3" name="Google Shape;3933;p31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4" name="Google Shape;3934;p31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5" name="Google Shape;3935;p31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6" name="Google Shape;3936;p31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7" name="Google Shape;3937;p31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8" name="Google Shape;3938;p31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9" name="Google Shape;3939;p31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0" name="Google Shape;3940;p31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1" name="Google Shape;3941;p31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2" name="Google Shape;3942;p31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3" name="Google Shape;3943;p31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4" name="Google Shape;3944;p31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5" name="Google Shape;3945;p31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6" name="Google Shape;3946;p3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7" name="Google Shape;3947;p3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8" name="Google Shape;3948;p3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9" name="Google Shape;3949;p3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0" name="Google Shape;3950;p31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1" name="Google Shape;3951;p31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2" name="Google Shape;3952;p31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3" name="Google Shape;3953;p31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4" name="Google Shape;3954;p31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5" name="Google Shape;3955;p31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6" name="Google Shape;3956;p3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7" name="Google Shape;3957;p3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8" name="Google Shape;3958;p3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9" name="Google Shape;3959;p3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0" name="Google Shape;3960;p31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1" name="Google Shape;3961;p31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2" name="Google Shape;3962;p31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3" name="Google Shape;3963;p31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4" name="Google Shape;3964;p31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5" name="Google Shape;3965;p31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6" name="Google Shape;3966;p31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7" name="Google Shape;3967;p31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8" name="Google Shape;3968;p31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9" name="Google Shape;3969;p31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0" name="Google Shape;3970;p31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1" name="Google Shape;3971;p31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2" name="Google Shape;3972;p31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3" name="Google Shape;3973;p31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4" name="Google Shape;3974;p31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5" name="Google Shape;3975;p31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6" name="Google Shape;3976;p31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7" name="Google Shape;3977;p31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8" name="Google Shape;3978;p31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9" name="Google Shape;3979;p31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0" name="Google Shape;3980;p31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1" name="Google Shape;3981;p31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2" name="Google Shape;3982;p31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3" name="Google Shape;3983;p31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4" name="Google Shape;3984;p31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5" name="Google Shape;3985;p31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6" name="Google Shape;3986;p31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7" name="Google Shape;3987;p31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8" name="Google Shape;3988;p31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9" name="Google Shape;3989;p31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0" name="Google Shape;3990;p31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1" name="Google Shape;3991;p31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2" name="Google Shape;3992;p31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3" name="Google Shape;3993;p31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4" name="Google Shape;3994;p31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5" name="Google Shape;3995;p31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6" name="Google Shape;3996;p31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7" name="Google Shape;3997;p31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8" name="Google Shape;3998;p31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9" name="Google Shape;3999;p31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0" name="Google Shape;4000;p31"/>
          <p:cNvSpPr/>
          <p:nvPr/>
        </p:nvSpPr>
        <p:spPr>
          <a:xfrm>
            <a:off x="7010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1" name="Google Shape;4001;p31"/>
          <p:cNvSpPr/>
          <p:nvPr/>
        </p:nvSpPr>
        <p:spPr>
          <a:xfrm>
            <a:off x="7219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2" name="Google Shape;4002;p31"/>
          <p:cNvSpPr/>
          <p:nvPr/>
        </p:nvSpPr>
        <p:spPr>
          <a:xfrm>
            <a:off x="7428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3" name="Google Shape;4003;p31"/>
          <p:cNvSpPr/>
          <p:nvPr/>
        </p:nvSpPr>
        <p:spPr>
          <a:xfrm>
            <a:off x="7637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4" name="Google Shape;4004;p31"/>
          <p:cNvSpPr/>
          <p:nvPr/>
        </p:nvSpPr>
        <p:spPr>
          <a:xfrm>
            <a:off x="7846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5" name="Google Shape;4005;p31"/>
          <p:cNvSpPr/>
          <p:nvPr/>
        </p:nvSpPr>
        <p:spPr>
          <a:xfrm>
            <a:off x="8055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6" name="Google Shape;4006;p3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7" name="Google Shape;4007;p3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8" name="Google Shape;4008;p3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9" name="Google Shape;4009;p3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0" name="Google Shape;4010;p31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1" name="Google Shape;4011;p31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2" name="Google Shape;4012;p31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3" name="Google Shape;4013;p31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4" name="Google Shape;4014;p31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5" name="Google Shape;4015;p31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6" name="Google Shape;4016;p3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7" name="Google Shape;4017;p3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8" name="Google Shape;4018;p3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9" name="Google Shape;4019;p3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0" name="Google Shape;4020;p31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1" name="Google Shape;4021;p31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2" name="Google Shape;4022;p31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3" name="Google Shape;4023;p31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4" name="Google Shape;4024;p31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5" name="Google Shape;4025;p31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6" name="Google Shape;4026;p31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7" name="Google Shape;4027;p31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8" name="Google Shape;4028;p31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9" name="Google Shape;4029;p31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0" name="Google Shape;4030;p31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1" name="Google Shape;4031;p31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2" name="Google Shape;4032;p31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3" name="Google Shape;4033;p31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4" name="Google Shape;4034;p31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5" name="Google Shape;4035;p31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6" name="Google Shape;4036;p3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7" name="Google Shape;4037;p3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8" name="Google Shape;4038;p3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9" name="Google Shape;4039;p3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0" name="Google Shape;4040;p31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1" name="Google Shape;4041;p31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2" name="Google Shape;4042;p31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3" name="Google Shape;4043;p31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4" name="Google Shape;4044;p31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5" name="Google Shape;4045;p31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6" name="Google Shape;4046;p3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7" name="Google Shape;4047;p3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8" name="Google Shape;4048;p3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9" name="Google Shape;4049;p3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0" name="Google Shape;4050;p31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1" name="Google Shape;4051;p31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4052" name="Google Shape;4052;p31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3" name="Google Shape;4053;p31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4" name="Google Shape;4054;p31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5" name="Google Shape;4055;p31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6" name="Google Shape;4056;p31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7" name="Google Shape;4057;p31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8" name="Google Shape;4058;p31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9" name="Google Shape;4059;p31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0" name="Google Shape;4060;p31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1" name="Google Shape;4061;p31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2" name="Google Shape;4062;p31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3" name="Google Shape;4063;p31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4" name="Google Shape;4064;p31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5" name="Google Shape;4065;p31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6" name="Google Shape;4066;p31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7" name="Google Shape;4067;p31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8" name="Google Shape;4068;p31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9" name="Google Shape;4069;p31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0" name="Google Shape;4070;p31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1" name="Google Shape;4071;p31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2" name="Google Shape;4072;p31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3" name="Google Shape;4073;p31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4" name="Google Shape;4074;p31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5" name="Google Shape;4075;p31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6" name="Google Shape;4076;p31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7" name="Google Shape;4077;p31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8" name="Google Shape;4078;p31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9" name="Google Shape;4079;p31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0" name="Google Shape;4080;p31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1" name="Google Shape;4081;p31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2" name="Google Shape;4082;p31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3" name="Google Shape;4083;p31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4" name="Google Shape;4084;p31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5" name="Google Shape;4085;p31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6" name="Google Shape;4086;p31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7" name="Google Shape;4087;p31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8" name="Google Shape;4088;p31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9" name="Google Shape;4089;p31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0" name="Google Shape;4090;p31"/>
          <p:cNvSpPr/>
          <p:nvPr/>
        </p:nvSpPr>
        <p:spPr>
          <a:xfrm>
            <a:off x="70101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1" name="Google Shape;4091;p31"/>
          <p:cNvSpPr/>
          <p:nvPr/>
        </p:nvSpPr>
        <p:spPr>
          <a:xfrm>
            <a:off x="72192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2" name="Google Shape;4092;p31"/>
          <p:cNvSpPr/>
          <p:nvPr/>
        </p:nvSpPr>
        <p:spPr>
          <a:xfrm>
            <a:off x="7428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3" name="Google Shape;4093;p31"/>
          <p:cNvSpPr/>
          <p:nvPr/>
        </p:nvSpPr>
        <p:spPr>
          <a:xfrm>
            <a:off x="7637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4" name="Google Shape;4094;p31"/>
          <p:cNvSpPr/>
          <p:nvPr/>
        </p:nvSpPr>
        <p:spPr>
          <a:xfrm>
            <a:off x="7846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5" name="Google Shape;4095;p31"/>
          <p:cNvSpPr/>
          <p:nvPr/>
        </p:nvSpPr>
        <p:spPr>
          <a:xfrm>
            <a:off x="8055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6" name="Google Shape;4096;p3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7" name="Google Shape;4097;p3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8" name="Google Shape;4098;p3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9" name="Google Shape;4099;p3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0" name="Google Shape;4100;p31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1" name="Google Shape;4101;p31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2" name="Google Shape;4102;p31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3" name="Google Shape;4103;p31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4" name="Google Shape;4104;p31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5" name="Google Shape;4105;p31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6" name="Google Shape;4106;p3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7" name="Google Shape;4107;p3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8" name="Google Shape;4108;p3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9" name="Google Shape;4109;p3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0" name="Google Shape;4110;p31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1" name="Google Shape;4111;p31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2" name="Google Shape;4112;p31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3" name="Google Shape;4113;p31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4" name="Google Shape;4114;p31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5" name="Google Shape;4115;p31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6" name="Google Shape;4116;p31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7" name="Google Shape;4117;p31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8" name="Google Shape;4118;p31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9" name="Google Shape;4119;p31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0" name="Google Shape;4120;p31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1" name="Google Shape;4121;p31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2" name="Google Shape;4122;p31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3" name="Google Shape;4123;p31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4" name="Google Shape;4124;p31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5" name="Google Shape;4125;p31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6" name="Google Shape;4126;p3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7" name="Google Shape;4127;p3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8" name="Google Shape;4128;p3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9" name="Google Shape;4129;p3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0" name="Google Shape;4130;p31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1" name="Google Shape;4131;p31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2" name="Google Shape;4132;p31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3" name="Google Shape;4133;p31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4" name="Google Shape;4134;p31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5" name="Google Shape;4135;p31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6" name="Google Shape;4136;p3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7" name="Google Shape;4137;p3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8" name="Google Shape;4138;p3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9" name="Google Shape;4139;p3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0" name="Google Shape;4140;p31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1" name="Google Shape;4141;p31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2" name="Google Shape;4142;p31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3" name="Google Shape;4143;p31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4" name="Google Shape;4144;p31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5" name="Google Shape;4145;p31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6" name="Google Shape;4146;p31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7" name="Google Shape;4147;p31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8" name="Google Shape;4148;p31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9" name="Google Shape;4149;p31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0" name="Google Shape;4150;p31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1" name="Google Shape;4151;p31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2" name="Google Shape;4152;p31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3" name="Google Shape;4153;p31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4" name="Google Shape;4154;p31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5" name="Google Shape;4155;p31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6" name="Google Shape;4156;p31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7" name="Google Shape;4157;p31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8" name="Google Shape;4158;p31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9" name="Google Shape;4159;p31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0" name="Google Shape;4160;p31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1" name="Google Shape;4161;p31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2" name="Google Shape;4162;p31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3" name="Google Shape;4163;p31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4" name="Google Shape;4164;p31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5" name="Google Shape;4165;p31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6" name="Google Shape;4166;p31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7" name="Google Shape;4167;p31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8" name="Google Shape;4168;p31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9" name="Google Shape;4169;p31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0" name="Google Shape;4170;p31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1" name="Google Shape;4171;p31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2" name="Google Shape;4172;p31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3" name="Google Shape;4173;p31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4" name="Google Shape;4174;p31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5" name="Google Shape;4175;p31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6" name="Google Shape;4176;p31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7" name="Google Shape;4177;p31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8" name="Google Shape;4178;p31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9" name="Google Shape;4179;p31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0" name="Google Shape;4180;p31"/>
          <p:cNvSpPr/>
          <p:nvPr/>
        </p:nvSpPr>
        <p:spPr>
          <a:xfrm>
            <a:off x="7010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1" name="Google Shape;4181;p31"/>
          <p:cNvSpPr/>
          <p:nvPr/>
        </p:nvSpPr>
        <p:spPr>
          <a:xfrm>
            <a:off x="72192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2" name="Google Shape;4182;p31"/>
          <p:cNvSpPr/>
          <p:nvPr/>
        </p:nvSpPr>
        <p:spPr>
          <a:xfrm>
            <a:off x="7428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3" name="Google Shape;4183;p31"/>
          <p:cNvSpPr/>
          <p:nvPr/>
        </p:nvSpPr>
        <p:spPr>
          <a:xfrm>
            <a:off x="7637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4" name="Google Shape;4184;p31"/>
          <p:cNvSpPr/>
          <p:nvPr/>
        </p:nvSpPr>
        <p:spPr>
          <a:xfrm>
            <a:off x="7846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5" name="Google Shape;4185;p31"/>
          <p:cNvSpPr/>
          <p:nvPr/>
        </p:nvSpPr>
        <p:spPr>
          <a:xfrm>
            <a:off x="8055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6" name="Google Shape;4186;p31"/>
          <p:cNvSpPr txBox="1"/>
          <p:nvPr/>
        </p:nvSpPr>
        <p:spPr>
          <a:xfrm>
            <a:off x="4875150" y="1052375"/>
            <a:ext cx="3642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0  1  2  3  4  5   6  7  8  9 10 11 12 13 14 15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87" name="Google Shape;4187;p31"/>
          <p:cNvSpPr txBox="1"/>
          <p:nvPr/>
        </p:nvSpPr>
        <p:spPr>
          <a:xfrm>
            <a:off x="5690250" y="3857782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6,0</a:t>
            </a:r>
            <a:endParaRPr sz="800"/>
          </a:p>
        </p:txBody>
      </p:sp>
      <p:sp>
        <p:nvSpPr>
          <p:cNvPr id="4188" name="Google Shape;4188;p31"/>
          <p:cNvSpPr txBox="1"/>
          <p:nvPr/>
        </p:nvSpPr>
        <p:spPr>
          <a:xfrm>
            <a:off x="5072850" y="2519525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3,5</a:t>
            </a:r>
            <a:endParaRPr sz="800"/>
          </a:p>
        </p:txBody>
      </p:sp>
      <p:sp>
        <p:nvSpPr>
          <p:cNvPr id="4189" name="Google Shape;4189;p31"/>
          <p:cNvSpPr txBox="1"/>
          <p:nvPr/>
        </p:nvSpPr>
        <p:spPr>
          <a:xfrm>
            <a:off x="6100772" y="1909925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8,3</a:t>
            </a:r>
            <a:endParaRPr sz="800"/>
          </a:p>
        </p:txBody>
      </p:sp>
      <p:sp>
        <p:nvSpPr>
          <p:cNvPr id="4190" name="Google Shape;4190;p31"/>
          <p:cNvSpPr txBox="1"/>
          <p:nvPr/>
        </p:nvSpPr>
        <p:spPr>
          <a:xfrm>
            <a:off x="5682450" y="2976725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6,3</a:t>
            </a:r>
            <a:endParaRPr sz="800"/>
          </a:p>
        </p:txBody>
      </p:sp>
      <p:sp>
        <p:nvSpPr>
          <p:cNvPr id="4191" name="Google Shape;4191;p31"/>
          <p:cNvSpPr txBox="1"/>
          <p:nvPr/>
        </p:nvSpPr>
        <p:spPr>
          <a:xfrm>
            <a:off x="5682450" y="2519525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5,3</a:t>
            </a:r>
            <a:endParaRPr sz="800"/>
          </a:p>
        </p:txBody>
      </p:sp>
      <p:sp>
        <p:nvSpPr>
          <p:cNvPr id="4192" name="Google Shape;4192;p31"/>
          <p:cNvSpPr txBox="1"/>
          <p:nvPr/>
        </p:nvSpPr>
        <p:spPr>
          <a:xfrm>
            <a:off x="5682450" y="2359661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5,5</a:t>
            </a:r>
            <a:endParaRPr sz="800"/>
          </a:p>
        </p:txBody>
      </p:sp>
      <p:sp>
        <p:nvSpPr>
          <p:cNvPr id="4193" name="Google Shape;4193;p31"/>
          <p:cNvSpPr txBox="1"/>
          <p:nvPr/>
        </p:nvSpPr>
        <p:spPr>
          <a:xfrm>
            <a:off x="6124721" y="2344732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5,7</a:t>
            </a:r>
            <a:endParaRPr sz="800"/>
          </a:p>
        </p:txBody>
      </p:sp>
      <p:sp>
        <p:nvSpPr>
          <p:cNvPr id="4194" name="Google Shape;4194;p31"/>
          <p:cNvSpPr txBox="1"/>
          <p:nvPr/>
        </p:nvSpPr>
        <p:spPr>
          <a:xfrm>
            <a:off x="6520650" y="2328247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2,0</a:t>
            </a:r>
            <a:endParaRPr sz="800"/>
          </a:p>
        </p:txBody>
      </p:sp>
      <p:sp>
        <p:nvSpPr>
          <p:cNvPr id="4195" name="Google Shape;4195;p31"/>
          <p:cNvSpPr txBox="1"/>
          <p:nvPr/>
        </p:nvSpPr>
        <p:spPr>
          <a:xfrm>
            <a:off x="5072850" y="1696254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3,1</a:t>
            </a:r>
            <a:endParaRPr sz="800"/>
          </a:p>
        </p:txBody>
      </p:sp>
      <p:sp>
        <p:nvSpPr>
          <p:cNvPr id="4196" name="Google Shape;4196;p31"/>
          <p:cNvSpPr txBox="1"/>
          <p:nvPr/>
        </p:nvSpPr>
        <p:spPr>
          <a:xfrm>
            <a:off x="5270037" y="1893441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0,0</a:t>
            </a:r>
            <a:endParaRPr sz="800"/>
          </a:p>
        </p:txBody>
      </p:sp>
      <p:sp>
        <p:nvSpPr>
          <p:cNvPr id="4197" name="Google Shape;4197;p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Estes slides se baseiam em grande parte no livro “</a:t>
            </a:r>
            <a:r>
              <a:rPr b="1" lang="pt-BR"/>
              <a:t>Estruturas de Dados Abertas”</a:t>
            </a:r>
            <a:r>
              <a:rPr lang="pt-BR"/>
              <a:t>, de </a:t>
            </a:r>
            <a:r>
              <a:rPr i="1" lang="pt-BR"/>
              <a:t>Pat Morin</a:t>
            </a:r>
            <a:r>
              <a:rPr lang="pt-BR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O livro pode ser obtido gratuitamente no endereço: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ods-ptbr-python.pdf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Todo o código é mantido em: </a:t>
            </a:r>
            <a:r>
              <a:rPr lang="pt-BR" u="sng">
                <a:solidFill>
                  <a:schemeClr val="hlink"/>
                </a:solidFill>
                <a:hlinkClick r:id="rId4"/>
              </a:rPr>
              <a:t>github/jaraujouerj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1" name="Shape 4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2" name="Google Shape;420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Desvantagens da Lista Encadeada (4)</a:t>
            </a:r>
            <a:endParaRPr/>
          </a:p>
        </p:txBody>
      </p:sp>
      <p:sp>
        <p:nvSpPr>
          <p:cNvPr id="4203" name="Google Shape;4203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Complexidade de Implementação</a:t>
            </a:r>
            <a:r>
              <a:rPr lang="pt-BR" sz="18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8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Implementar operações em listas encadeadas pode ser mais complexo do que em arrays. Você precisa lidar com ponteiros e gerenciar explicitamente a alocação e desalocação de memória para os nós.</a:t>
            </a:r>
            <a:endParaRPr sz="3400"/>
          </a:p>
        </p:txBody>
      </p:sp>
      <p:sp>
        <p:nvSpPr>
          <p:cNvPr id="4204" name="Google Shape;4204;p32"/>
          <p:cNvSpPr txBox="1"/>
          <p:nvPr/>
        </p:nvSpPr>
        <p:spPr>
          <a:xfrm>
            <a:off x="4651650" y="1253975"/>
            <a:ext cx="554700" cy="3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7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9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05" name="Google Shape;4205;p32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6" name="Google Shape;4206;p32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7" name="Google Shape;4207;p32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8" name="Google Shape;4208;p32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9" name="Google Shape;4209;p32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0" name="Google Shape;4210;p32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1" name="Google Shape;4211;p32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2" name="Google Shape;4212;p32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3" name="Google Shape;4213;p32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4" name="Google Shape;4214;p32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5" name="Google Shape;4215;p32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6" name="Google Shape;4216;p32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7" name="Google Shape;4217;p32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8" name="Google Shape;4218;p32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9" name="Google Shape;4219;p32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0" name="Google Shape;4220;p32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1" name="Google Shape;4221;p32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2" name="Google Shape;4222;p32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3" name="Google Shape;4223;p32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4" name="Google Shape;4224;p32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5" name="Google Shape;4225;p32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6" name="Google Shape;4226;p32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7" name="Google Shape;4227;p32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8" name="Google Shape;4228;p32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9" name="Google Shape;4229;p32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0" name="Google Shape;4230;p32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1" name="Google Shape;4231;p32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2" name="Google Shape;4232;p32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3" name="Google Shape;4233;p32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4" name="Google Shape;4234;p32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5" name="Google Shape;4235;p32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6" name="Google Shape;4236;p32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7" name="Google Shape;4237;p32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8" name="Google Shape;4238;p32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9" name="Google Shape;4239;p32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0" name="Google Shape;4240;p32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1" name="Google Shape;4241;p32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2" name="Google Shape;4242;p32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3" name="Google Shape;4243;p32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4" name="Google Shape;4244;p32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5" name="Google Shape;4245;p32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6" name="Google Shape;4246;p32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7" name="Google Shape;4247;p32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8" name="Google Shape;4248;p32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9" name="Google Shape;4249;p32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0" name="Google Shape;4250;p32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1" name="Google Shape;4251;p32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2" name="Google Shape;4252;p32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3" name="Google Shape;4253;p32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4" name="Google Shape;4254;p32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5" name="Google Shape;4255;p32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6" name="Google Shape;4256;p32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7" name="Google Shape;4257;p32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8" name="Google Shape;4258;p32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9" name="Google Shape;4259;p32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0" name="Google Shape;4260;p32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1" name="Google Shape;4261;p32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2" name="Google Shape;4262;p32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3" name="Google Shape;4263;p32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4" name="Google Shape;4264;p32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5" name="Google Shape;4265;p32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6" name="Google Shape;4266;p32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7" name="Google Shape;4267;p32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8" name="Google Shape;4268;p32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9" name="Google Shape;4269;p32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0" name="Google Shape;4270;p32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1" name="Google Shape;4271;p32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2" name="Google Shape;4272;p32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3" name="Google Shape;4273;p32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4" name="Google Shape;4274;p32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5" name="Google Shape;4275;p32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6" name="Google Shape;4276;p32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7" name="Google Shape;4277;p32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8" name="Google Shape;4278;p32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9" name="Google Shape;4279;p32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0" name="Google Shape;4280;p32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1" name="Google Shape;4281;p32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2" name="Google Shape;4282;p32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3" name="Google Shape;4283;p32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4" name="Google Shape;4284;p32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5" name="Google Shape;4285;p32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6" name="Google Shape;4286;p32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7" name="Google Shape;4287;p32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8" name="Google Shape;4288;p32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9" name="Google Shape;4289;p32"/>
          <p:cNvSpPr/>
          <p:nvPr/>
        </p:nvSpPr>
        <p:spPr>
          <a:xfrm>
            <a:off x="70101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0" name="Google Shape;4290;p32"/>
          <p:cNvSpPr/>
          <p:nvPr/>
        </p:nvSpPr>
        <p:spPr>
          <a:xfrm>
            <a:off x="7219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1" name="Google Shape;4291;p32"/>
          <p:cNvSpPr/>
          <p:nvPr/>
        </p:nvSpPr>
        <p:spPr>
          <a:xfrm>
            <a:off x="7428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2" name="Google Shape;4292;p32"/>
          <p:cNvSpPr/>
          <p:nvPr/>
        </p:nvSpPr>
        <p:spPr>
          <a:xfrm>
            <a:off x="76374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3" name="Google Shape;4293;p32"/>
          <p:cNvSpPr/>
          <p:nvPr/>
        </p:nvSpPr>
        <p:spPr>
          <a:xfrm>
            <a:off x="78465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4" name="Google Shape;4294;p32"/>
          <p:cNvSpPr/>
          <p:nvPr/>
        </p:nvSpPr>
        <p:spPr>
          <a:xfrm>
            <a:off x="80556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5" name="Google Shape;4295;p32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6" name="Google Shape;4296;p32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7" name="Google Shape;4297;p32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8" name="Google Shape;4298;p32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9" name="Google Shape;4299;p32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0" name="Google Shape;4300;p32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1" name="Google Shape;4301;p32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2" name="Google Shape;4302;p32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3" name="Google Shape;4303;p32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4" name="Google Shape;4304;p32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5" name="Google Shape;4305;p32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6" name="Google Shape;4306;p32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7" name="Google Shape;4307;p32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8" name="Google Shape;4308;p32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9" name="Google Shape;4309;p32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0" name="Google Shape;4310;p32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1" name="Google Shape;4311;p32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2" name="Google Shape;4312;p32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3" name="Google Shape;4313;p32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4" name="Google Shape;4314;p32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5" name="Google Shape;4315;p32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6" name="Google Shape;4316;p32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7" name="Google Shape;4317;p32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8" name="Google Shape;4318;p32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9" name="Google Shape;4319;p32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0" name="Google Shape;4320;p32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1" name="Google Shape;4321;p32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2" name="Google Shape;4322;p32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3" name="Google Shape;4323;p32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4" name="Google Shape;4324;p32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5" name="Google Shape;4325;p32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6" name="Google Shape;4326;p32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7" name="Google Shape;4327;p32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8" name="Google Shape;4328;p32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9" name="Google Shape;4329;p32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0" name="Google Shape;4330;p32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1" name="Google Shape;4331;p32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2" name="Google Shape;4332;p32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3" name="Google Shape;4333;p32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4" name="Google Shape;4334;p32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5" name="Google Shape;4335;p32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6" name="Google Shape;4336;p32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7" name="Google Shape;4337;p32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endParaRPr/>
          </a:p>
        </p:txBody>
      </p:sp>
      <p:sp>
        <p:nvSpPr>
          <p:cNvPr id="4338" name="Google Shape;4338;p32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9" name="Google Shape;4339;p32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0" name="Google Shape;4340;p32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1" name="Google Shape;4341;p32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2" name="Google Shape;4342;p32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3" name="Google Shape;4343;p32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4" name="Google Shape;4344;p32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5" name="Google Shape;4345;p32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6" name="Google Shape;4346;p32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7" name="Google Shape;4347;p32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8" name="Google Shape;4348;p32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9" name="Google Shape;4349;p32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0" name="Google Shape;4350;p32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1" name="Google Shape;4351;p32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2" name="Google Shape;4352;p32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3" name="Google Shape;4353;p32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4" name="Google Shape;4354;p32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5" name="Google Shape;4355;p32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6" name="Google Shape;4356;p32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7" name="Google Shape;4357;p32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8" name="Google Shape;4358;p32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9" name="Google Shape;4359;p32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0" name="Google Shape;4360;p32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1" name="Google Shape;4361;p32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2" name="Google Shape;4362;p32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3" name="Google Shape;4363;p32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4" name="Google Shape;4364;p32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5" name="Google Shape;4365;p32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6" name="Google Shape;4366;p32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7" name="Google Shape;4367;p32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8" name="Google Shape;4368;p32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4369" name="Google Shape;4369;p32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0" name="Google Shape;4370;p32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1" name="Google Shape;4371;p32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2" name="Google Shape;4372;p32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</a:t>
            </a:r>
            <a:endParaRPr/>
          </a:p>
        </p:txBody>
      </p:sp>
      <p:sp>
        <p:nvSpPr>
          <p:cNvPr id="4373" name="Google Shape;4373;p32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4" name="Google Shape;4374;p32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5" name="Google Shape;4375;p32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6" name="Google Shape;4376;p32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7" name="Google Shape;4377;p32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8" name="Google Shape;4378;p32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9" name="Google Shape;4379;p32"/>
          <p:cNvSpPr/>
          <p:nvPr/>
        </p:nvSpPr>
        <p:spPr>
          <a:xfrm>
            <a:off x="7010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0" name="Google Shape;4380;p32"/>
          <p:cNvSpPr/>
          <p:nvPr/>
        </p:nvSpPr>
        <p:spPr>
          <a:xfrm>
            <a:off x="7219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1" name="Google Shape;4381;p32"/>
          <p:cNvSpPr/>
          <p:nvPr/>
        </p:nvSpPr>
        <p:spPr>
          <a:xfrm>
            <a:off x="7428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2" name="Google Shape;4382;p32"/>
          <p:cNvSpPr/>
          <p:nvPr/>
        </p:nvSpPr>
        <p:spPr>
          <a:xfrm>
            <a:off x="7637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3" name="Google Shape;4383;p32"/>
          <p:cNvSpPr/>
          <p:nvPr/>
        </p:nvSpPr>
        <p:spPr>
          <a:xfrm>
            <a:off x="7846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4" name="Google Shape;4384;p32"/>
          <p:cNvSpPr/>
          <p:nvPr/>
        </p:nvSpPr>
        <p:spPr>
          <a:xfrm>
            <a:off x="8055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5" name="Google Shape;4385;p32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6" name="Google Shape;4386;p32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7" name="Google Shape;4387;p32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8" name="Google Shape;4388;p32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9" name="Google Shape;4389;p32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0" name="Google Shape;4390;p32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1" name="Google Shape;4391;p32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2" name="Google Shape;4392;p32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3" name="Google Shape;4393;p32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4" name="Google Shape;4394;p32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5" name="Google Shape;4395;p32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6" name="Google Shape;4396;p32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7" name="Google Shape;4397;p32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8" name="Google Shape;4398;p32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9" name="Google Shape;4399;p32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0" name="Google Shape;4400;p32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1" name="Google Shape;4401;p32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2" name="Google Shape;4402;p32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3" name="Google Shape;4403;p32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4" name="Google Shape;4404;p32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5" name="Google Shape;4405;p32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6" name="Google Shape;4406;p32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7" name="Google Shape;4407;p32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8" name="Google Shape;4408;p32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9" name="Google Shape;4409;p32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0" name="Google Shape;4410;p32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1" name="Google Shape;4411;p32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2" name="Google Shape;4412;p32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3" name="Google Shape;4413;p32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4" name="Google Shape;4414;p32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5" name="Google Shape;4415;p32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6" name="Google Shape;4416;p32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7" name="Google Shape;4417;p32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8" name="Google Shape;4418;p32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9" name="Google Shape;4419;p32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0" name="Google Shape;4420;p32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1" name="Google Shape;4421;p32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2" name="Google Shape;4422;p32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3" name="Google Shape;4423;p32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4" name="Google Shape;4424;p32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5" name="Google Shape;4425;p32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6" name="Google Shape;4426;p32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7" name="Google Shape;4427;p32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8" name="Google Shape;4428;p32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9" name="Google Shape;4429;p32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0" name="Google Shape;4430;p32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1" name="Google Shape;4431;p32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2" name="Google Shape;4432;p32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3" name="Google Shape;4433;p32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4" name="Google Shape;4434;p32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5" name="Google Shape;4435;p32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6" name="Google Shape;4436;p32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7" name="Google Shape;4437;p32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8" name="Google Shape;4438;p32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9" name="Google Shape;4439;p32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0" name="Google Shape;4440;p32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1" name="Google Shape;4441;p32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2" name="Google Shape;4442;p32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3" name="Google Shape;4443;p32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4" name="Google Shape;4444;p32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5" name="Google Shape;4445;p32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6" name="Google Shape;4446;p32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7" name="Google Shape;4447;p32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8" name="Google Shape;4448;p32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9" name="Google Shape;4449;p32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0" name="Google Shape;4450;p32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1" name="Google Shape;4451;p32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2" name="Google Shape;4452;p32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3" name="Google Shape;4453;p32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4" name="Google Shape;4454;p32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5" name="Google Shape;4455;p32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6" name="Google Shape;4456;p32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7" name="Google Shape;4457;p32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8" name="Google Shape;4458;p32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9" name="Google Shape;4459;p32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0" name="Google Shape;4460;p32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4461" name="Google Shape;4461;p32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2" name="Google Shape;4462;p32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4463" name="Google Shape;4463;p32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4" name="Google Shape;4464;p32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</a:t>
            </a:r>
            <a:endParaRPr/>
          </a:p>
        </p:txBody>
      </p:sp>
      <p:sp>
        <p:nvSpPr>
          <p:cNvPr id="4465" name="Google Shape;4465;p32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6" name="Google Shape;4466;p32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7" name="Google Shape;4467;p32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8" name="Google Shape;4468;p32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9" name="Google Shape;4469;p32"/>
          <p:cNvSpPr/>
          <p:nvPr/>
        </p:nvSpPr>
        <p:spPr>
          <a:xfrm>
            <a:off x="7010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0" name="Google Shape;4470;p32"/>
          <p:cNvSpPr/>
          <p:nvPr/>
        </p:nvSpPr>
        <p:spPr>
          <a:xfrm>
            <a:off x="7219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1" name="Google Shape;4471;p32"/>
          <p:cNvSpPr/>
          <p:nvPr/>
        </p:nvSpPr>
        <p:spPr>
          <a:xfrm>
            <a:off x="7428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2" name="Google Shape;4472;p32"/>
          <p:cNvSpPr/>
          <p:nvPr/>
        </p:nvSpPr>
        <p:spPr>
          <a:xfrm>
            <a:off x="76374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3" name="Google Shape;4473;p32"/>
          <p:cNvSpPr/>
          <p:nvPr/>
        </p:nvSpPr>
        <p:spPr>
          <a:xfrm>
            <a:off x="78465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4" name="Google Shape;4474;p32"/>
          <p:cNvSpPr/>
          <p:nvPr/>
        </p:nvSpPr>
        <p:spPr>
          <a:xfrm>
            <a:off x="8055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5" name="Google Shape;4475;p32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6" name="Google Shape;4476;p32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7" name="Google Shape;4477;p32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8" name="Google Shape;4478;p32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9" name="Google Shape;4479;p32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0" name="Google Shape;4480;p32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1" name="Google Shape;4481;p32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2" name="Google Shape;4482;p32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3" name="Google Shape;4483;p32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4" name="Google Shape;4484;p32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5" name="Google Shape;4485;p32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6" name="Google Shape;4486;p32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7" name="Google Shape;4487;p32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8" name="Google Shape;4488;p32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9" name="Google Shape;4489;p32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0" name="Google Shape;4490;p32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1" name="Google Shape;4491;p32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2" name="Google Shape;4492;p32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3" name="Google Shape;4493;p32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4" name="Google Shape;4494;p32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5" name="Google Shape;4495;p32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6" name="Google Shape;4496;p32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7" name="Google Shape;4497;p32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8" name="Google Shape;4498;p32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9" name="Google Shape;4499;p32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0" name="Google Shape;4500;p32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1" name="Google Shape;4501;p32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2" name="Google Shape;4502;p32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3" name="Google Shape;4503;p32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4" name="Google Shape;4504;p32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5" name="Google Shape;4505;p32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6" name="Google Shape;4506;p32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7" name="Google Shape;4507;p32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8" name="Google Shape;4508;p32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9" name="Google Shape;4509;p32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0" name="Google Shape;4510;p32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1" name="Google Shape;4511;p32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2" name="Google Shape;4512;p32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3" name="Google Shape;4513;p32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4" name="Google Shape;4514;p32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5" name="Google Shape;4515;p32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6" name="Google Shape;4516;p32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7" name="Google Shape;4517;p32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4518" name="Google Shape;4518;p32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9" name="Google Shape;4519;p32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0" name="Google Shape;4520;p32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4521" name="Google Shape;4521;p32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2" name="Google Shape;4522;p32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3" name="Google Shape;4523;p32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4" name="Google Shape;4524;p32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5" name="Google Shape;4525;p32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6" name="Google Shape;4526;p32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7" name="Google Shape;4527;p32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8" name="Google Shape;4528;p32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9" name="Google Shape;4529;p32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0" name="Google Shape;4530;p32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1" name="Google Shape;4531;p32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2" name="Google Shape;4532;p32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3" name="Google Shape;4533;p32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4" name="Google Shape;4534;p32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5" name="Google Shape;4535;p32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6" name="Google Shape;4536;p32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7" name="Google Shape;4537;p32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8" name="Google Shape;4538;p32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9" name="Google Shape;4539;p32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0" name="Google Shape;4540;p32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1" name="Google Shape;4541;p32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2" name="Google Shape;4542;p32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3" name="Google Shape;4543;p32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4" name="Google Shape;4544;p32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5" name="Google Shape;4545;p32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6" name="Google Shape;4546;p32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7" name="Google Shape;4547;p32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8" name="Google Shape;4548;p32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9" name="Google Shape;4549;p32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0" name="Google Shape;4550;p32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1" name="Google Shape;4551;p32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2" name="Google Shape;4552;p32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3" name="Google Shape;4553;p32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4" name="Google Shape;4554;p32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5" name="Google Shape;4555;p32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6" name="Google Shape;4556;p32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7" name="Google Shape;4557;p32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8" name="Google Shape;4558;p32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9" name="Google Shape;4559;p32"/>
          <p:cNvSpPr/>
          <p:nvPr/>
        </p:nvSpPr>
        <p:spPr>
          <a:xfrm>
            <a:off x="7010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0" name="Google Shape;4560;p32"/>
          <p:cNvSpPr/>
          <p:nvPr/>
        </p:nvSpPr>
        <p:spPr>
          <a:xfrm>
            <a:off x="7219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1" name="Google Shape;4561;p32"/>
          <p:cNvSpPr/>
          <p:nvPr/>
        </p:nvSpPr>
        <p:spPr>
          <a:xfrm>
            <a:off x="74283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2" name="Google Shape;4562;p32"/>
          <p:cNvSpPr/>
          <p:nvPr/>
        </p:nvSpPr>
        <p:spPr>
          <a:xfrm>
            <a:off x="7637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3" name="Google Shape;4563;p32"/>
          <p:cNvSpPr/>
          <p:nvPr/>
        </p:nvSpPr>
        <p:spPr>
          <a:xfrm>
            <a:off x="7846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4" name="Google Shape;4564;p32"/>
          <p:cNvSpPr/>
          <p:nvPr/>
        </p:nvSpPr>
        <p:spPr>
          <a:xfrm>
            <a:off x="8055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5" name="Google Shape;4565;p32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6" name="Google Shape;4566;p32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7" name="Google Shape;4567;p32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8" name="Google Shape;4568;p32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9" name="Google Shape;4569;p32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0" name="Google Shape;4570;p32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1" name="Google Shape;4571;p32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2" name="Google Shape;4572;p32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3" name="Google Shape;4573;p32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4" name="Google Shape;4574;p32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5" name="Google Shape;4575;p32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6" name="Google Shape;4576;p32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7" name="Google Shape;4577;p32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8" name="Google Shape;4578;p32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9" name="Google Shape;4579;p32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0" name="Google Shape;4580;p32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1" name="Google Shape;4581;p32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2" name="Google Shape;4582;p32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3" name="Google Shape;4583;p32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4" name="Google Shape;4584;p32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5" name="Google Shape;4585;p32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6" name="Google Shape;4586;p32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7" name="Google Shape;4587;p32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8" name="Google Shape;4588;p32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9" name="Google Shape;4589;p32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0" name="Google Shape;4590;p32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1" name="Google Shape;4591;p32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2" name="Google Shape;4592;p32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3" name="Google Shape;4593;p32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4" name="Google Shape;4594;p32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5" name="Google Shape;4595;p32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6" name="Google Shape;4596;p32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7" name="Google Shape;4597;p32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8" name="Google Shape;4598;p32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9" name="Google Shape;4599;p32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0" name="Google Shape;4600;p32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1" name="Google Shape;4601;p32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2" name="Google Shape;4602;p32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3" name="Google Shape;4603;p32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4" name="Google Shape;4604;p32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5" name="Google Shape;4605;p32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6" name="Google Shape;4606;p32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7" name="Google Shape;4607;p32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8" name="Google Shape;4608;p32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9" name="Google Shape;4609;p32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0" name="Google Shape;4610;p32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4611" name="Google Shape;4611;p32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2" name="Google Shape;4612;p32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3" name="Google Shape;4613;p32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4" name="Google Shape;4614;p32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5" name="Google Shape;4615;p32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6" name="Google Shape;4616;p32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7" name="Google Shape;4617;p32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8" name="Google Shape;4618;p32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9" name="Google Shape;4619;p32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0" name="Google Shape;4620;p32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1" name="Google Shape;4621;p32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2" name="Google Shape;4622;p32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3" name="Google Shape;4623;p32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4" name="Google Shape;4624;p32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5" name="Google Shape;4625;p32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6" name="Google Shape;4626;p32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7" name="Google Shape;4627;p32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8" name="Google Shape;4628;p32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9" name="Google Shape;4629;p32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0" name="Google Shape;4630;p32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1" name="Google Shape;4631;p32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2" name="Google Shape;4632;p32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3" name="Google Shape;4633;p32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4" name="Google Shape;4634;p32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5" name="Google Shape;4635;p32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6" name="Google Shape;4636;p32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7" name="Google Shape;4637;p32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8" name="Google Shape;4638;p32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9" name="Google Shape;4639;p32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0" name="Google Shape;4640;p32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1" name="Google Shape;4641;p32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2" name="Google Shape;4642;p32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3" name="Google Shape;4643;p32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4" name="Google Shape;4644;p32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5" name="Google Shape;4645;p32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6" name="Google Shape;4646;p32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7" name="Google Shape;4647;p32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8" name="Google Shape;4648;p32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9" name="Google Shape;4649;p32"/>
          <p:cNvSpPr/>
          <p:nvPr/>
        </p:nvSpPr>
        <p:spPr>
          <a:xfrm>
            <a:off x="7010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0" name="Google Shape;4650;p32"/>
          <p:cNvSpPr/>
          <p:nvPr/>
        </p:nvSpPr>
        <p:spPr>
          <a:xfrm>
            <a:off x="7219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1" name="Google Shape;4651;p32"/>
          <p:cNvSpPr/>
          <p:nvPr/>
        </p:nvSpPr>
        <p:spPr>
          <a:xfrm>
            <a:off x="7428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2" name="Google Shape;4652;p32"/>
          <p:cNvSpPr/>
          <p:nvPr/>
        </p:nvSpPr>
        <p:spPr>
          <a:xfrm>
            <a:off x="7637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3" name="Google Shape;4653;p32"/>
          <p:cNvSpPr/>
          <p:nvPr/>
        </p:nvSpPr>
        <p:spPr>
          <a:xfrm>
            <a:off x="78465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4" name="Google Shape;4654;p32"/>
          <p:cNvSpPr/>
          <p:nvPr/>
        </p:nvSpPr>
        <p:spPr>
          <a:xfrm>
            <a:off x="8055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5" name="Google Shape;4655;p32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6" name="Google Shape;4656;p32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7" name="Google Shape;4657;p32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8" name="Google Shape;4658;p32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9" name="Google Shape;4659;p32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0" name="Google Shape;4660;p32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1" name="Google Shape;4661;p32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2" name="Google Shape;4662;p32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3" name="Google Shape;4663;p32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4" name="Google Shape;4664;p32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5" name="Google Shape;4665;p32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6" name="Google Shape;4666;p32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7" name="Google Shape;4667;p32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8" name="Google Shape;4668;p32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9" name="Google Shape;4669;p32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0" name="Google Shape;4670;p32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1" name="Google Shape;4671;p32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2" name="Google Shape;4672;p32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3" name="Google Shape;4673;p32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4" name="Google Shape;4674;p32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5" name="Google Shape;4675;p32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6" name="Google Shape;4676;p32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7" name="Google Shape;4677;p32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8" name="Google Shape;4678;p32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9" name="Google Shape;4679;p32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0" name="Google Shape;4680;p32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1" name="Google Shape;4681;p32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2" name="Google Shape;4682;p32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3" name="Google Shape;4683;p32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4" name="Google Shape;4684;p32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5" name="Google Shape;4685;p32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6" name="Google Shape;4686;p32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7" name="Google Shape;4687;p32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8" name="Google Shape;4688;p32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9" name="Google Shape;4689;p32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0" name="Google Shape;4690;p32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1" name="Google Shape;4691;p32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2" name="Google Shape;4692;p32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3" name="Google Shape;4693;p32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4" name="Google Shape;4694;p32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5" name="Google Shape;4695;p32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6" name="Google Shape;4696;p32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7" name="Google Shape;4697;p32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8" name="Google Shape;4698;p32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9" name="Google Shape;4699;p32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0" name="Google Shape;4700;p32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1" name="Google Shape;4701;p32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2" name="Google Shape;4702;p32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3" name="Google Shape;4703;p32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4" name="Google Shape;4704;p32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5" name="Google Shape;4705;p32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6" name="Google Shape;4706;p32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7" name="Google Shape;4707;p32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8" name="Google Shape;4708;p32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9" name="Google Shape;4709;p32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0" name="Google Shape;4710;p32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1" name="Google Shape;4711;p32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2" name="Google Shape;4712;p32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3" name="Google Shape;4713;p32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4" name="Google Shape;4714;p32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5" name="Google Shape;4715;p32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6" name="Google Shape;4716;p32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7" name="Google Shape;4717;p32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8" name="Google Shape;4718;p32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9" name="Google Shape;4719;p32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0" name="Google Shape;4720;p32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1" name="Google Shape;4721;p32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2" name="Google Shape;4722;p32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3" name="Google Shape;4723;p32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4" name="Google Shape;4724;p32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5" name="Google Shape;4725;p32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6" name="Google Shape;4726;p32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7" name="Google Shape;4727;p32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8" name="Google Shape;4728;p32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9" name="Google Shape;4729;p32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0" name="Google Shape;4730;p32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1" name="Google Shape;4731;p32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2" name="Google Shape;4732;p32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3" name="Google Shape;4733;p32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4" name="Google Shape;4734;p32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5" name="Google Shape;4735;p32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6" name="Google Shape;4736;p32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7" name="Google Shape;4737;p32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8" name="Google Shape;4738;p32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9" name="Google Shape;4739;p32"/>
          <p:cNvSpPr/>
          <p:nvPr/>
        </p:nvSpPr>
        <p:spPr>
          <a:xfrm>
            <a:off x="7010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0" name="Google Shape;4740;p32"/>
          <p:cNvSpPr/>
          <p:nvPr/>
        </p:nvSpPr>
        <p:spPr>
          <a:xfrm>
            <a:off x="7219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1" name="Google Shape;4741;p32"/>
          <p:cNvSpPr/>
          <p:nvPr/>
        </p:nvSpPr>
        <p:spPr>
          <a:xfrm>
            <a:off x="7428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2" name="Google Shape;4742;p32"/>
          <p:cNvSpPr/>
          <p:nvPr/>
        </p:nvSpPr>
        <p:spPr>
          <a:xfrm>
            <a:off x="7637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3" name="Google Shape;4743;p32"/>
          <p:cNvSpPr/>
          <p:nvPr/>
        </p:nvSpPr>
        <p:spPr>
          <a:xfrm>
            <a:off x="7846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4" name="Google Shape;4744;p32"/>
          <p:cNvSpPr/>
          <p:nvPr/>
        </p:nvSpPr>
        <p:spPr>
          <a:xfrm>
            <a:off x="8055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5" name="Google Shape;4745;p32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6" name="Google Shape;4746;p32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7" name="Google Shape;4747;p32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8" name="Google Shape;4748;p32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9" name="Google Shape;4749;p32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0" name="Google Shape;4750;p32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1" name="Google Shape;4751;p32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2" name="Google Shape;4752;p32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3" name="Google Shape;4753;p32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4" name="Google Shape;4754;p32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5" name="Google Shape;4755;p32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6" name="Google Shape;4756;p32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7" name="Google Shape;4757;p32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8" name="Google Shape;4758;p32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9" name="Google Shape;4759;p32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0" name="Google Shape;4760;p32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1" name="Google Shape;4761;p32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2" name="Google Shape;4762;p32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3" name="Google Shape;4763;p32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4" name="Google Shape;4764;p32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5" name="Google Shape;4765;p32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6" name="Google Shape;4766;p32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7" name="Google Shape;4767;p32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8" name="Google Shape;4768;p32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9" name="Google Shape;4769;p32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0" name="Google Shape;4770;p32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1" name="Google Shape;4771;p32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2" name="Google Shape;4772;p32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3" name="Google Shape;4773;p32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4" name="Google Shape;4774;p32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5" name="Google Shape;4775;p32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6" name="Google Shape;4776;p32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7" name="Google Shape;4777;p32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8" name="Google Shape;4778;p32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9" name="Google Shape;4779;p32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0" name="Google Shape;4780;p32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1" name="Google Shape;4781;p32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2" name="Google Shape;4782;p32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3" name="Google Shape;4783;p32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4" name="Google Shape;4784;p32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5" name="Google Shape;4785;p32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6" name="Google Shape;4786;p32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7" name="Google Shape;4787;p32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8" name="Google Shape;4788;p32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9" name="Google Shape;4789;p32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0" name="Google Shape;4790;p32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4791" name="Google Shape;4791;p32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2" name="Google Shape;4792;p32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3" name="Google Shape;4793;p32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4" name="Google Shape;4794;p32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5" name="Google Shape;4795;p32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6" name="Google Shape;4796;p32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7" name="Google Shape;4797;p32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8" name="Google Shape;4798;p32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9" name="Google Shape;4799;p32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0" name="Google Shape;4800;p32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1" name="Google Shape;4801;p32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2" name="Google Shape;4802;p32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3" name="Google Shape;4803;p32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4" name="Google Shape;4804;p32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5" name="Google Shape;4805;p32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6" name="Google Shape;4806;p32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7" name="Google Shape;4807;p32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8" name="Google Shape;4808;p32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9" name="Google Shape;4809;p32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0" name="Google Shape;4810;p32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1" name="Google Shape;4811;p32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2" name="Google Shape;4812;p32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3" name="Google Shape;4813;p32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4" name="Google Shape;4814;p32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5" name="Google Shape;4815;p32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6" name="Google Shape;4816;p32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7" name="Google Shape;4817;p32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8" name="Google Shape;4818;p32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9" name="Google Shape;4819;p32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0" name="Google Shape;4820;p32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1" name="Google Shape;4821;p32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2" name="Google Shape;4822;p32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3" name="Google Shape;4823;p32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4" name="Google Shape;4824;p32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5" name="Google Shape;4825;p32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6" name="Google Shape;4826;p32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7" name="Google Shape;4827;p32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8" name="Google Shape;4828;p32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9" name="Google Shape;4829;p32"/>
          <p:cNvSpPr/>
          <p:nvPr/>
        </p:nvSpPr>
        <p:spPr>
          <a:xfrm>
            <a:off x="70101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0" name="Google Shape;4830;p32"/>
          <p:cNvSpPr/>
          <p:nvPr/>
        </p:nvSpPr>
        <p:spPr>
          <a:xfrm>
            <a:off x="72192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1" name="Google Shape;4831;p32"/>
          <p:cNvSpPr/>
          <p:nvPr/>
        </p:nvSpPr>
        <p:spPr>
          <a:xfrm>
            <a:off x="7428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2" name="Google Shape;4832;p32"/>
          <p:cNvSpPr/>
          <p:nvPr/>
        </p:nvSpPr>
        <p:spPr>
          <a:xfrm>
            <a:off x="7637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3" name="Google Shape;4833;p32"/>
          <p:cNvSpPr/>
          <p:nvPr/>
        </p:nvSpPr>
        <p:spPr>
          <a:xfrm>
            <a:off x="7846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4" name="Google Shape;4834;p32"/>
          <p:cNvSpPr/>
          <p:nvPr/>
        </p:nvSpPr>
        <p:spPr>
          <a:xfrm>
            <a:off x="8055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5" name="Google Shape;4835;p32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6" name="Google Shape;4836;p32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7" name="Google Shape;4837;p32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8" name="Google Shape;4838;p32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9" name="Google Shape;4839;p32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0" name="Google Shape;4840;p32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1" name="Google Shape;4841;p32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2" name="Google Shape;4842;p32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3" name="Google Shape;4843;p32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4" name="Google Shape;4844;p32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5" name="Google Shape;4845;p32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6" name="Google Shape;4846;p32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7" name="Google Shape;4847;p32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8" name="Google Shape;4848;p32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9" name="Google Shape;4849;p32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0" name="Google Shape;4850;p32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1" name="Google Shape;4851;p32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2" name="Google Shape;4852;p32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3" name="Google Shape;4853;p32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4" name="Google Shape;4854;p32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5" name="Google Shape;4855;p32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6" name="Google Shape;4856;p32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7" name="Google Shape;4857;p32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8" name="Google Shape;4858;p32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9" name="Google Shape;4859;p32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0" name="Google Shape;4860;p32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1" name="Google Shape;4861;p32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2" name="Google Shape;4862;p32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3" name="Google Shape;4863;p32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4" name="Google Shape;4864;p32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5" name="Google Shape;4865;p32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6" name="Google Shape;4866;p32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7" name="Google Shape;4867;p32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8" name="Google Shape;4868;p32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9" name="Google Shape;4869;p32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0" name="Google Shape;4870;p32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1" name="Google Shape;4871;p32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2" name="Google Shape;4872;p32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3" name="Google Shape;4873;p32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4" name="Google Shape;4874;p32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5" name="Google Shape;4875;p32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6" name="Google Shape;4876;p32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7" name="Google Shape;4877;p32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8" name="Google Shape;4878;p32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9" name="Google Shape;4879;p32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0" name="Google Shape;4880;p32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1" name="Google Shape;4881;p32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2" name="Google Shape;4882;p32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3" name="Google Shape;4883;p32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4" name="Google Shape;4884;p32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5" name="Google Shape;4885;p32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6" name="Google Shape;4886;p32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7" name="Google Shape;4887;p32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8" name="Google Shape;4888;p32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9" name="Google Shape;4889;p32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0" name="Google Shape;4890;p32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1" name="Google Shape;4891;p32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2" name="Google Shape;4892;p32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3" name="Google Shape;4893;p32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4" name="Google Shape;4894;p32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5" name="Google Shape;4895;p32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6" name="Google Shape;4896;p32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7" name="Google Shape;4897;p32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8" name="Google Shape;4898;p32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9" name="Google Shape;4899;p32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0" name="Google Shape;4900;p32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1" name="Google Shape;4901;p32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2" name="Google Shape;4902;p32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3" name="Google Shape;4903;p32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4" name="Google Shape;4904;p32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5" name="Google Shape;4905;p32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6" name="Google Shape;4906;p32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7" name="Google Shape;4907;p32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8" name="Google Shape;4908;p32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9" name="Google Shape;4909;p32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0" name="Google Shape;4910;p32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1" name="Google Shape;4911;p32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2" name="Google Shape;4912;p32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3" name="Google Shape;4913;p32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4" name="Google Shape;4914;p32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5" name="Google Shape;4915;p32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6" name="Google Shape;4916;p32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7" name="Google Shape;4917;p32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8" name="Google Shape;4918;p32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9" name="Google Shape;4919;p32"/>
          <p:cNvSpPr/>
          <p:nvPr/>
        </p:nvSpPr>
        <p:spPr>
          <a:xfrm>
            <a:off x="7010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0" name="Google Shape;4920;p32"/>
          <p:cNvSpPr/>
          <p:nvPr/>
        </p:nvSpPr>
        <p:spPr>
          <a:xfrm>
            <a:off x="72192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1" name="Google Shape;4921;p32"/>
          <p:cNvSpPr/>
          <p:nvPr/>
        </p:nvSpPr>
        <p:spPr>
          <a:xfrm>
            <a:off x="7428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2" name="Google Shape;4922;p32"/>
          <p:cNvSpPr/>
          <p:nvPr/>
        </p:nvSpPr>
        <p:spPr>
          <a:xfrm>
            <a:off x="7637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3" name="Google Shape;4923;p32"/>
          <p:cNvSpPr/>
          <p:nvPr/>
        </p:nvSpPr>
        <p:spPr>
          <a:xfrm>
            <a:off x="7846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4" name="Google Shape;4924;p32"/>
          <p:cNvSpPr/>
          <p:nvPr/>
        </p:nvSpPr>
        <p:spPr>
          <a:xfrm>
            <a:off x="8055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5" name="Google Shape;4925;p32"/>
          <p:cNvSpPr txBox="1"/>
          <p:nvPr/>
        </p:nvSpPr>
        <p:spPr>
          <a:xfrm>
            <a:off x="4875150" y="1052375"/>
            <a:ext cx="3642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0  1  2  3  4  5   6  7  8  9 10 11 12 13 14 15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926" name="Google Shape;4926;p32"/>
          <p:cNvSpPr txBox="1"/>
          <p:nvPr/>
        </p:nvSpPr>
        <p:spPr>
          <a:xfrm>
            <a:off x="5690250" y="3857782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6,0</a:t>
            </a:r>
            <a:endParaRPr sz="800"/>
          </a:p>
        </p:txBody>
      </p:sp>
      <p:sp>
        <p:nvSpPr>
          <p:cNvPr id="4927" name="Google Shape;4927;p32"/>
          <p:cNvSpPr txBox="1"/>
          <p:nvPr/>
        </p:nvSpPr>
        <p:spPr>
          <a:xfrm>
            <a:off x="5072850" y="2519525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3,5</a:t>
            </a:r>
            <a:endParaRPr sz="800"/>
          </a:p>
        </p:txBody>
      </p:sp>
      <p:sp>
        <p:nvSpPr>
          <p:cNvPr id="4928" name="Google Shape;4928;p32"/>
          <p:cNvSpPr txBox="1"/>
          <p:nvPr/>
        </p:nvSpPr>
        <p:spPr>
          <a:xfrm>
            <a:off x="6100772" y="1909925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8,3</a:t>
            </a:r>
            <a:endParaRPr sz="800"/>
          </a:p>
        </p:txBody>
      </p:sp>
      <p:sp>
        <p:nvSpPr>
          <p:cNvPr id="4929" name="Google Shape;4929;p32"/>
          <p:cNvSpPr txBox="1"/>
          <p:nvPr/>
        </p:nvSpPr>
        <p:spPr>
          <a:xfrm>
            <a:off x="5682450" y="2976725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6,3</a:t>
            </a:r>
            <a:endParaRPr sz="800"/>
          </a:p>
        </p:txBody>
      </p:sp>
      <p:sp>
        <p:nvSpPr>
          <p:cNvPr id="4930" name="Google Shape;4930;p32"/>
          <p:cNvSpPr txBox="1"/>
          <p:nvPr/>
        </p:nvSpPr>
        <p:spPr>
          <a:xfrm>
            <a:off x="5682450" y="2519525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5,3</a:t>
            </a:r>
            <a:endParaRPr sz="800"/>
          </a:p>
        </p:txBody>
      </p:sp>
      <p:sp>
        <p:nvSpPr>
          <p:cNvPr id="4931" name="Google Shape;4931;p32"/>
          <p:cNvSpPr txBox="1"/>
          <p:nvPr/>
        </p:nvSpPr>
        <p:spPr>
          <a:xfrm>
            <a:off x="5682450" y="2359661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5,5</a:t>
            </a:r>
            <a:endParaRPr sz="800"/>
          </a:p>
        </p:txBody>
      </p:sp>
      <p:sp>
        <p:nvSpPr>
          <p:cNvPr id="4932" name="Google Shape;4932;p32"/>
          <p:cNvSpPr txBox="1"/>
          <p:nvPr/>
        </p:nvSpPr>
        <p:spPr>
          <a:xfrm>
            <a:off x="6124721" y="2344732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5,7</a:t>
            </a:r>
            <a:endParaRPr sz="800"/>
          </a:p>
        </p:txBody>
      </p:sp>
      <p:sp>
        <p:nvSpPr>
          <p:cNvPr id="4933" name="Google Shape;4933;p32"/>
          <p:cNvSpPr txBox="1"/>
          <p:nvPr/>
        </p:nvSpPr>
        <p:spPr>
          <a:xfrm>
            <a:off x="6520650" y="2328247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2,0</a:t>
            </a:r>
            <a:endParaRPr sz="800"/>
          </a:p>
        </p:txBody>
      </p:sp>
      <p:sp>
        <p:nvSpPr>
          <p:cNvPr id="4934" name="Google Shape;4934;p32"/>
          <p:cNvSpPr txBox="1"/>
          <p:nvPr/>
        </p:nvSpPr>
        <p:spPr>
          <a:xfrm>
            <a:off x="5072850" y="1696254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3,1</a:t>
            </a:r>
            <a:endParaRPr sz="800"/>
          </a:p>
        </p:txBody>
      </p:sp>
      <p:sp>
        <p:nvSpPr>
          <p:cNvPr id="4935" name="Google Shape;4935;p32"/>
          <p:cNvSpPr txBox="1"/>
          <p:nvPr/>
        </p:nvSpPr>
        <p:spPr>
          <a:xfrm>
            <a:off x="5270037" y="1893441"/>
            <a:ext cx="3396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0,0</a:t>
            </a:r>
            <a:endParaRPr sz="800"/>
          </a:p>
        </p:txBody>
      </p:sp>
      <p:sp>
        <p:nvSpPr>
          <p:cNvPr id="4936" name="Google Shape;4936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0" name="Shape 4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1" name="Google Shape;494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Desvantagens da Lista Encadeada (5)</a:t>
            </a:r>
            <a:endParaRPr/>
          </a:p>
        </p:txBody>
      </p:sp>
      <p:sp>
        <p:nvSpPr>
          <p:cNvPr id="4942" name="Google Shape;4942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Redução de Desempenho de Cache</a:t>
            </a:r>
            <a:r>
              <a:rPr lang="pt-BR" sz="16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6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6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Listas encadeadas podem levar a um desempenho de cache inferior em comparação com arrays. Isso ocorre porque os elementos em um array são armazenados em locais contíguos da memória, o que aproveita melhor o cache do processador, enquanto os nós em uma lista encadeada podem estar em locais não contíguos.</a:t>
            </a:r>
            <a:endParaRPr sz="3800"/>
          </a:p>
        </p:txBody>
      </p:sp>
      <p:pic>
        <p:nvPicPr>
          <p:cNvPr id="4943" name="Google Shape;494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600" cy="2843333"/>
          </a:xfrm>
          <a:prstGeom prst="rect">
            <a:avLst/>
          </a:prstGeom>
          <a:noFill/>
          <a:ln>
            <a:noFill/>
          </a:ln>
        </p:spPr>
      </p:pic>
      <p:sp>
        <p:nvSpPr>
          <p:cNvPr id="4944" name="Google Shape;4944;p3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8" name="Shape 4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9" name="Google Shape;494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Desvantagens da Lista Encadeada (6)</a:t>
            </a:r>
            <a:endParaRPr/>
          </a:p>
        </p:txBody>
      </p:sp>
      <p:sp>
        <p:nvSpPr>
          <p:cNvPr id="4950" name="Google Shape;4950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Dificuldade de Cópia</a:t>
            </a: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7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7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Copiar uma lista encadeada de forma eficiente requer percorrer a lista e criar novos nós, o que pode ser mais complexo do que a cópia de um array com uma única operação de memória.</a:t>
            </a:r>
            <a:endParaRPr sz="4300"/>
          </a:p>
        </p:txBody>
      </p:sp>
      <p:pic>
        <p:nvPicPr>
          <p:cNvPr id="4951" name="Google Shape;495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5400" y="1068900"/>
            <a:ext cx="2173250" cy="223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2" name="Google Shape;495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1050" y="1017725"/>
            <a:ext cx="2280551" cy="2342083"/>
          </a:xfrm>
          <a:prstGeom prst="rect">
            <a:avLst/>
          </a:prstGeom>
          <a:noFill/>
          <a:ln>
            <a:noFill/>
          </a:ln>
        </p:spPr>
      </p:pic>
      <p:sp>
        <p:nvSpPr>
          <p:cNvPr id="4953" name="Google Shape;4953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7" name="Shape 4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8" name="Google Shape;4958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Desvantagens da Lista Encadeada (6)</a:t>
            </a:r>
            <a:endParaRPr/>
          </a:p>
        </p:txBody>
      </p:sp>
      <p:sp>
        <p:nvSpPr>
          <p:cNvPr id="4959" name="Google Shape;4959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Complexidade de Busca</a:t>
            </a:r>
            <a:r>
              <a:rPr lang="pt-BR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A busca por um elemento em uma lista encadeada pode ser mais lenta do que em um array, especialmente se o elemento estiver distante do início da lista. 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Em um array, a pesquisa pode ser otimizada usando algoritmos de busca binária.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Alguns algoritmos e estruturas de dados requerem acesso aleatório eficiente, o que as listas encadeadas não oferecem. Portanto, em certos cenários, as listas encadeadas podem ser inadequadas.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960" name="Google Shape;496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3793437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4961" name="Google Shape;4961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5" name="Shape 4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6" name="Google Shape;4966;p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SLList: Uma Lista Simplesmente Encadeada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0" name="Shape 4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1" name="Google Shape;497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Simplesmente Encadeadas</a:t>
            </a:r>
            <a:endParaRPr/>
          </a:p>
        </p:txBody>
      </p:sp>
      <p:sp>
        <p:nvSpPr>
          <p:cNvPr id="4972" name="Google Shape;4972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1"/>
                </a:solidFill>
              </a:rPr>
              <a:t>Uma </a:t>
            </a:r>
            <a:r>
              <a:rPr b="1" lang="pt-BR" sz="1800">
                <a:solidFill>
                  <a:schemeClr val="dk1"/>
                </a:solidFill>
              </a:rPr>
              <a:t>LSE</a:t>
            </a:r>
            <a:r>
              <a:rPr lang="pt-BR" sz="1800">
                <a:solidFill>
                  <a:schemeClr val="dk1"/>
                </a:solidFill>
              </a:rPr>
              <a:t> é uma sequência de nós. Cada nó </a:t>
            </a:r>
            <a:r>
              <a:rPr i="1" lang="pt-BR" sz="1800">
                <a:solidFill>
                  <a:schemeClr val="dk1"/>
                </a:solidFill>
              </a:rPr>
              <a:t>u</a:t>
            </a:r>
            <a:r>
              <a:rPr lang="pt-BR" sz="1800">
                <a:solidFill>
                  <a:schemeClr val="dk1"/>
                </a:solidFill>
              </a:rPr>
              <a:t> armazena um valor </a:t>
            </a:r>
            <a:r>
              <a:rPr i="1" lang="pt-BR" sz="1800">
                <a:solidFill>
                  <a:schemeClr val="dk1"/>
                </a:solidFill>
              </a:rPr>
              <a:t>u.x</a:t>
            </a:r>
            <a:r>
              <a:rPr lang="pt-BR" sz="1800">
                <a:solidFill>
                  <a:schemeClr val="dk1"/>
                </a:solidFill>
              </a:rPr>
              <a:t> e uma referência </a:t>
            </a:r>
            <a:r>
              <a:rPr i="1" lang="pt-BR" sz="1800">
                <a:solidFill>
                  <a:schemeClr val="dk1"/>
                </a:solidFill>
              </a:rPr>
              <a:t>u.next</a:t>
            </a:r>
            <a:r>
              <a:rPr lang="pt-BR" sz="1800">
                <a:solidFill>
                  <a:schemeClr val="dk1"/>
                </a:solidFill>
              </a:rPr>
              <a:t> para o próximo nó na sequência. Para o último nó </a:t>
            </a:r>
            <a:r>
              <a:rPr i="1" lang="pt-BR" sz="1800">
                <a:solidFill>
                  <a:schemeClr val="dk1"/>
                </a:solidFill>
              </a:rPr>
              <a:t>w</a:t>
            </a:r>
            <a:r>
              <a:rPr lang="pt-BR" sz="1800">
                <a:solidFill>
                  <a:schemeClr val="dk1"/>
                </a:solidFill>
              </a:rPr>
              <a:t> na sequência, </a:t>
            </a:r>
            <a:r>
              <a:rPr i="1" lang="pt-BR" sz="1800">
                <a:solidFill>
                  <a:schemeClr val="dk1"/>
                </a:solidFill>
              </a:rPr>
              <a:t>w.next = nil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973" name="Google Shape;4973;p37"/>
          <p:cNvSpPr/>
          <p:nvPr/>
        </p:nvSpPr>
        <p:spPr>
          <a:xfrm>
            <a:off x="5116475" y="1426050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a</a:t>
            </a:r>
            <a:endParaRPr/>
          </a:p>
        </p:txBody>
      </p:sp>
      <p:sp>
        <p:nvSpPr>
          <p:cNvPr id="4974" name="Google Shape;4974;p37"/>
          <p:cNvSpPr/>
          <p:nvPr/>
        </p:nvSpPr>
        <p:spPr>
          <a:xfrm>
            <a:off x="5511875" y="1426050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</a:t>
            </a:r>
            <a:endParaRPr/>
          </a:p>
        </p:txBody>
      </p:sp>
      <p:cxnSp>
        <p:nvCxnSpPr>
          <p:cNvPr id="4975" name="Google Shape;4975;p37"/>
          <p:cNvCxnSpPr>
            <a:stCxn id="4974" idx="3"/>
          </p:cNvCxnSpPr>
          <p:nvPr/>
        </p:nvCxnSpPr>
        <p:spPr>
          <a:xfrm>
            <a:off x="6056375" y="1750500"/>
            <a:ext cx="3876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76" name="Google Shape;4976;p37"/>
          <p:cNvSpPr/>
          <p:nvPr/>
        </p:nvSpPr>
        <p:spPr>
          <a:xfrm>
            <a:off x="6443975" y="1476275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b</a:t>
            </a:r>
            <a:endParaRPr/>
          </a:p>
        </p:txBody>
      </p:sp>
      <p:sp>
        <p:nvSpPr>
          <p:cNvPr id="4977" name="Google Shape;4977;p37"/>
          <p:cNvSpPr/>
          <p:nvPr/>
        </p:nvSpPr>
        <p:spPr>
          <a:xfrm>
            <a:off x="6839375" y="1476275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</a:t>
            </a:r>
            <a:endParaRPr/>
          </a:p>
        </p:txBody>
      </p:sp>
      <p:sp>
        <p:nvSpPr>
          <p:cNvPr id="4978" name="Google Shape;4978;p37"/>
          <p:cNvSpPr/>
          <p:nvPr/>
        </p:nvSpPr>
        <p:spPr>
          <a:xfrm>
            <a:off x="5067350" y="2536225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c</a:t>
            </a:r>
            <a:endParaRPr/>
          </a:p>
        </p:txBody>
      </p:sp>
      <p:sp>
        <p:nvSpPr>
          <p:cNvPr id="4979" name="Google Shape;4979;p37"/>
          <p:cNvSpPr/>
          <p:nvPr/>
        </p:nvSpPr>
        <p:spPr>
          <a:xfrm>
            <a:off x="5462750" y="2536225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</a:t>
            </a:r>
            <a:endParaRPr/>
          </a:p>
        </p:txBody>
      </p:sp>
      <p:cxnSp>
        <p:nvCxnSpPr>
          <p:cNvPr id="4980" name="Google Shape;4980;p37"/>
          <p:cNvCxnSpPr>
            <a:stCxn id="4979" idx="3"/>
          </p:cNvCxnSpPr>
          <p:nvPr/>
        </p:nvCxnSpPr>
        <p:spPr>
          <a:xfrm>
            <a:off x="6007250" y="2860675"/>
            <a:ext cx="3876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81" name="Google Shape;4981;p37"/>
          <p:cNvCxnSpPr>
            <a:stCxn id="4977" idx="3"/>
            <a:endCxn id="4978" idx="1"/>
          </p:cNvCxnSpPr>
          <p:nvPr/>
        </p:nvCxnSpPr>
        <p:spPr>
          <a:xfrm flipH="1">
            <a:off x="5067275" y="1800725"/>
            <a:ext cx="2316600" cy="1059900"/>
          </a:xfrm>
          <a:prstGeom prst="curvedConnector5">
            <a:avLst>
              <a:gd fmla="val -10279" name="adj1"/>
              <a:gd fmla="val 50002" name="adj2"/>
              <a:gd fmla="val 110276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82" name="Google Shape;4982;p37"/>
          <p:cNvSpPr/>
          <p:nvPr/>
        </p:nvSpPr>
        <p:spPr>
          <a:xfrm>
            <a:off x="6394850" y="2583725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d</a:t>
            </a:r>
            <a:endParaRPr/>
          </a:p>
        </p:txBody>
      </p:sp>
      <p:sp>
        <p:nvSpPr>
          <p:cNvPr id="4983" name="Google Shape;4983;p37"/>
          <p:cNvSpPr/>
          <p:nvPr/>
        </p:nvSpPr>
        <p:spPr>
          <a:xfrm>
            <a:off x="6790250" y="2583725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</a:t>
            </a:r>
            <a:endParaRPr/>
          </a:p>
        </p:txBody>
      </p:sp>
      <p:cxnSp>
        <p:nvCxnSpPr>
          <p:cNvPr id="4984" name="Google Shape;4984;p37"/>
          <p:cNvCxnSpPr>
            <a:stCxn id="4983" idx="3"/>
          </p:cNvCxnSpPr>
          <p:nvPr/>
        </p:nvCxnSpPr>
        <p:spPr>
          <a:xfrm>
            <a:off x="7334750" y="2908175"/>
            <a:ext cx="342300" cy="4299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985" name="Google Shape;4985;p37"/>
          <p:cNvCxnSpPr/>
          <p:nvPr/>
        </p:nvCxnSpPr>
        <p:spPr>
          <a:xfrm>
            <a:off x="7526225" y="3358150"/>
            <a:ext cx="30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86" name="Google Shape;4986;p37"/>
          <p:cNvCxnSpPr/>
          <p:nvPr/>
        </p:nvCxnSpPr>
        <p:spPr>
          <a:xfrm>
            <a:off x="7636750" y="3478750"/>
            <a:ext cx="1107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87" name="Google Shape;4987;p37"/>
          <p:cNvSpPr/>
          <p:nvPr/>
        </p:nvSpPr>
        <p:spPr>
          <a:xfrm>
            <a:off x="4959275" y="3526825"/>
            <a:ext cx="503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u.x</a:t>
            </a:r>
            <a:endParaRPr/>
          </a:p>
        </p:txBody>
      </p:sp>
      <p:sp>
        <p:nvSpPr>
          <p:cNvPr id="4988" name="Google Shape;4988;p37"/>
          <p:cNvSpPr/>
          <p:nvPr/>
        </p:nvSpPr>
        <p:spPr>
          <a:xfrm>
            <a:off x="5462750" y="3526825"/>
            <a:ext cx="7842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u.</a:t>
            </a:r>
            <a:r>
              <a:rPr lang="pt-BR"/>
              <a:t>next</a:t>
            </a:r>
            <a:endParaRPr/>
          </a:p>
        </p:txBody>
      </p:sp>
      <p:sp>
        <p:nvSpPr>
          <p:cNvPr id="4989" name="Google Shape;4989;p37"/>
          <p:cNvSpPr txBox="1"/>
          <p:nvPr/>
        </p:nvSpPr>
        <p:spPr>
          <a:xfrm>
            <a:off x="7827725" y="3158050"/>
            <a:ext cx="11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nil</a:t>
            </a:r>
            <a:endParaRPr/>
          </a:p>
        </p:txBody>
      </p:sp>
      <p:sp>
        <p:nvSpPr>
          <p:cNvPr id="4990" name="Google Shape;4990;p37"/>
          <p:cNvSpPr txBox="1"/>
          <p:nvPr/>
        </p:nvSpPr>
        <p:spPr>
          <a:xfrm>
            <a:off x="4693375" y="3478750"/>
            <a:ext cx="38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4" name="Shape 4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5" name="Google Shape;499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Simplesmente Encadeadas</a:t>
            </a:r>
            <a:endParaRPr/>
          </a:p>
        </p:txBody>
      </p:sp>
      <p:sp>
        <p:nvSpPr>
          <p:cNvPr id="4996" name="Google Shape;4996;p38"/>
          <p:cNvSpPr txBox="1"/>
          <p:nvPr>
            <p:ph idx="1" type="body"/>
          </p:nvPr>
        </p:nvSpPr>
        <p:spPr>
          <a:xfrm>
            <a:off x="311700" y="1152475"/>
            <a:ext cx="43680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Para maior eficiência, uma </a:t>
            </a:r>
            <a:r>
              <a:rPr b="1" lang="pt-BR" sz="1800">
                <a:solidFill>
                  <a:schemeClr val="dk1"/>
                </a:solidFill>
              </a:rPr>
              <a:t>LSE</a:t>
            </a:r>
            <a:r>
              <a:rPr lang="pt-BR" sz="1800">
                <a:solidFill>
                  <a:schemeClr val="dk1"/>
                </a:solidFill>
              </a:rPr>
              <a:t> usa as variáveis </a:t>
            </a:r>
            <a:r>
              <a:rPr i="1" lang="pt-BR" sz="1800">
                <a:solidFill>
                  <a:schemeClr val="dk1"/>
                </a:solidFill>
              </a:rPr>
              <a:t>head</a:t>
            </a:r>
            <a:r>
              <a:rPr lang="pt-BR" sz="1800">
                <a:solidFill>
                  <a:schemeClr val="dk1"/>
                </a:solidFill>
              </a:rPr>
              <a:t> e </a:t>
            </a:r>
            <a:r>
              <a:rPr i="1" lang="pt-BR" sz="1800">
                <a:solidFill>
                  <a:schemeClr val="dk1"/>
                </a:solidFill>
              </a:rPr>
              <a:t>tail</a:t>
            </a:r>
            <a:r>
              <a:rPr lang="pt-BR" sz="1800">
                <a:solidFill>
                  <a:schemeClr val="dk1"/>
                </a:solidFill>
              </a:rPr>
              <a:t> para administrar o primeiro e o último nó da sequência, assim como um inteiro n para guardar o comprimento da sequência.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997" name="Google Shape;4997;p38"/>
          <p:cNvSpPr/>
          <p:nvPr/>
        </p:nvSpPr>
        <p:spPr>
          <a:xfrm>
            <a:off x="5116475" y="1426050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a</a:t>
            </a:r>
            <a:endParaRPr/>
          </a:p>
        </p:txBody>
      </p:sp>
      <p:sp>
        <p:nvSpPr>
          <p:cNvPr id="4998" name="Google Shape;4998;p38"/>
          <p:cNvSpPr/>
          <p:nvPr/>
        </p:nvSpPr>
        <p:spPr>
          <a:xfrm>
            <a:off x="5511875" y="1426050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</a:t>
            </a:r>
            <a:endParaRPr/>
          </a:p>
        </p:txBody>
      </p:sp>
      <p:cxnSp>
        <p:nvCxnSpPr>
          <p:cNvPr id="4999" name="Google Shape;4999;p38"/>
          <p:cNvCxnSpPr>
            <a:stCxn id="4998" idx="3"/>
          </p:cNvCxnSpPr>
          <p:nvPr/>
        </p:nvCxnSpPr>
        <p:spPr>
          <a:xfrm>
            <a:off x="6056375" y="1750500"/>
            <a:ext cx="3876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00" name="Google Shape;5000;p38"/>
          <p:cNvSpPr/>
          <p:nvPr/>
        </p:nvSpPr>
        <p:spPr>
          <a:xfrm>
            <a:off x="6443975" y="1476275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b</a:t>
            </a:r>
            <a:endParaRPr/>
          </a:p>
        </p:txBody>
      </p:sp>
      <p:sp>
        <p:nvSpPr>
          <p:cNvPr id="5001" name="Google Shape;5001;p38"/>
          <p:cNvSpPr/>
          <p:nvPr/>
        </p:nvSpPr>
        <p:spPr>
          <a:xfrm>
            <a:off x="6839375" y="1476275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</a:t>
            </a:r>
            <a:endParaRPr/>
          </a:p>
        </p:txBody>
      </p:sp>
      <p:sp>
        <p:nvSpPr>
          <p:cNvPr id="5002" name="Google Shape;5002;p38"/>
          <p:cNvSpPr/>
          <p:nvPr/>
        </p:nvSpPr>
        <p:spPr>
          <a:xfrm>
            <a:off x="5067350" y="2536225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c</a:t>
            </a:r>
            <a:endParaRPr/>
          </a:p>
        </p:txBody>
      </p:sp>
      <p:sp>
        <p:nvSpPr>
          <p:cNvPr id="5003" name="Google Shape;5003;p38"/>
          <p:cNvSpPr/>
          <p:nvPr/>
        </p:nvSpPr>
        <p:spPr>
          <a:xfrm>
            <a:off x="5462750" y="2536225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</a:t>
            </a:r>
            <a:endParaRPr/>
          </a:p>
        </p:txBody>
      </p:sp>
      <p:cxnSp>
        <p:nvCxnSpPr>
          <p:cNvPr id="5004" name="Google Shape;5004;p38"/>
          <p:cNvCxnSpPr>
            <a:stCxn id="5003" idx="3"/>
          </p:cNvCxnSpPr>
          <p:nvPr/>
        </p:nvCxnSpPr>
        <p:spPr>
          <a:xfrm>
            <a:off x="6007250" y="2860675"/>
            <a:ext cx="3876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05" name="Google Shape;5005;p38"/>
          <p:cNvCxnSpPr>
            <a:stCxn id="5001" idx="3"/>
            <a:endCxn id="5002" idx="1"/>
          </p:cNvCxnSpPr>
          <p:nvPr/>
        </p:nvCxnSpPr>
        <p:spPr>
          <a:xfrm flipH="1">
            <a:off x="5067275" y="1800725"/>
            <a:ext cx="2316600" cy="1059900"/>
          </a:xfrm>
          <a:prstGeom prst="curvedConnector5">
            <a:avLst>
              <a:gd fmla="val -10279" name="adj1"/>
              <a:gd fmla="val 50002" name="adj2"/>
              <a:gd fmla="val 110276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06" name="Google Shape;5006;p38"/>
          <p:cNvSpPr/>
          <p:nvPr/>
        </p:nvSpPr>
        <p:spPr>
          <a:xfrm>
            <a:off x="6394850" y="2583725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d</a:t>
            </a:r>
            <a:endParaRPr/>
          </a:p>
        </p:txBody>
      </p:sp>
      <p:sp>
        <p:nvSpPr>
          <p:cNvPr id="5007" name="Google Shape;5007;p38"/>
          <p:cNvSpPr/>
          <p:nvPr/>
        </p:nvSpPr>
        <p:spPr>
          <a:xfrm>
            <a:off x="6790250" y="2583725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</a:t>
            </a:r>
            <a:endParaRPr/>
          </a:p>
        </p:txBody>
      </p:sp>
      <p:cxnSp>
        <p:nvCxnSpPr>
          <p:cNvPr id="5008" name="Google Shape;5008;p38"/>
          <p:cNvCxnSpPr>
            <a:stCxn id="5007" idx="3"/>
          </p:cNvCxnSpPr>
          <p:nvPr/>
        </p:nvCxnSpPr>
        <p:spPr>
          <a:xfrm>
            <a:off x="7334750" y="2908175"/>
            <a:ext cx="342300" cy="4299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009" name="Google Shape;5009;p38"/>
          <p:cNvCxnSpPr/>
          <p:nvPr/>
        </p:nvCxnSpPr>
        <p:spPr>
          <a:xfrm>
            <a:off x="7526225" y="3358150"/>
            <a:ext cx="30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0" name="Google Shape;5010;p38"/>
          <p:cNvCxnSpPr/>
          <p:nvPr/>
        </p:nvCxnSpPr>
        <p:spPr>
          <a:xfrm>
            <a:off x="7636750" y="3478750"/>
            <a:ext cx="1107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11" name="Google Shape;5011;p38"/>
          <p:cNvSpPr txBox="1"/>
          <p:nvPr/>
        </p:nvSpPr>
        <p:spPr>
          <a:xfrm>
            <a:off x="7827725" y="3158050"/>
            <a:ext cx="11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nil</a:t>
            </a:r>
            <a:endParaRPr/>
          </a:p>
        </p:txBody>
      </p:sp>
      <p:sp>
        <p:nvSpPr>
          <p:cNvPr id="5012" name="Google Shape;5012;p38"/>
          <p:cNvSpPr txBox="1"/>
          <p:nvPr/>
        </p:nvSpPr>
        <p:spPr>
          <a:xfrm>
            <a:off x="4426125" y="967625"/>
            <a:ext cx="7842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cxnSp>
        <p:nvCxnSpPr>
          <p:cNvPr id="5013" name="Google Shape;5013;p38"/>
          <p:cNvCxnSpPr>
            <a:stCxn id="5012" idx="2"/>
            <a:endCxn id="4997" idx="1"/>
          </p:cNvCxnSpPr>
          <p:nvPr/>
        </p:nvCxnSpPr>
        <p:spPr>
          <a:xfrm>
            <a:off x="4818225" y="1198625"/>
            <a:ext cx="298200" cy="55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14" name="Google Shape;5014;p38"/>
          <p:cNvSpPr txBox="1"/>
          <p:nvPr/>
        </p:nvSpPr>
        <p:spPr>
          <a:xfrm>
            <a:off x="7771475" y="2074950"/>
            <a:ext cx="7344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tail</a:t>
            </a:r>
            <a:endParaRPr sz="1900"/>
          </a:p>
        </p:txBody>
      </p:sp>
      <p:cxnSp>
        <p:nvCxnSpPr>
          <p:cNvPr id="5015" name="Google Shape;5015;p38"/>
          <p:cNvCxnSpPr>
            <a:stCxn id="5014" idx="1"/>
            <a:endCxn id="5007" idx="0"/>
          </p:cNvCxnSpPr>
          <p:nvPr/>
        </p:nvCxnSpPr>
        <p:spPr>
          <a:xfrm flipH="1">
            <a:off x="7062575" y="2289900"/>
            <a:ext cx="708900" cy="2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9" name="Shape 5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0" name="Google Shape;502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Simplesmente Encadeadas (inicialize)</a:t>
            </a:r>
            <a:endParaRPr/>
          </a:p>
        </p:txBody>
      </p:sp>
      <p:sp>
        <p:nvSpPr>
          <p:cNvPr id="5021" name="Google Shape;5021;p39"/>
          <p:cNvSpPr txBox="1"/>
          <p:nvPr>
            <p:ph idx="1" type="body"/>
          </p:nvPr>
        </p:nvSpPr>
        <p:spPr>
          <a:xfrm>
            <a:off x="1820075" y="700775"/>
            <a:ext cx="2505000" cy="3023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initialize()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n←0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head ← nil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tail ← nil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5022" name="Google Shape;5022;p39"/>
          <p:cNvCxnSpPr/>
          <p:nvPr/>
        </p:nvCxnSpPr>
        <p:spPr>
          <a:xfrm>
            <a:off x="6369375" y="2212475"/>
            <a:ext cx="30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23" name="Google Shape;5023;p39"/>
          <p:cNvCxnSpPr/>
          <p:nvPr/>
        </p:nvCxnSpPr>
        <p:spPr>
          <a:xfrm>
            <a:off x="6479900" y="2333075"/>
            <a:ext cx="1107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24" name="Google Shape;5024;p39"/>
          <p:cNvSpPr txBox="1"/>
          <p:nvPr/>
        </p:nvSpPr>
        <p:spPr>
          <a:xfrm>
            <a:off x="6670875" y="2012375"/>
            <a:ext cx="11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nil</a:t>
            </a:r>
            <a:endParaRPr/>
          </a:p>
        </p:txBody>
      </p:sp>
      <p:sp>
        <p:nvSpPr>
          <p:cNvPr id="5025" name="Google Shape;5025;p39"/>
          <p:cNvSpPr txBox="1"/>
          <p:nvPr/>
        </p:nvSpPr>
        <p:spPr>
          <a:xfrm>
            <a:off x="5291225" y="1495175"/>
            <a:ext cx="7842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cxnSp>
        <p:nvCxnSpPr>
          <p:cNvPr id="5026" name="Google Shape;5026;p39"/>
          <p:cNvCxnSpPr>
            <a:stCxn id="5025" idx="3"/>
          </p:cNvCxnSpPr>
          <p:nvPr/>
        </p:nvCxnSpPr>
        <p:spPr>
          <a:xfrm>
            <a:off x="6075425" y="1610675"/>
            <a:ext cx="463200" cy="55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27" name="Google Shape;5027;p39"/>
          <p:cNvSpPr txBox="1"/>
          <p:nvPr/>
        </p:nvSpPr>
        <p:spPr>
          <a:xfrm>
            <a:off x="7041575" y="1495175"/>
            <a:ext cx="7344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tail</a:t>
            </a:r>
            <a:endParaRPr sz="1900"/>
          </a:p>
        </p:txBody>
      </p:sp>
      <p:cxnSp>
        <p:nvCxnSpPr>
          <p:cNvPr id="5028" name="Google Shape;5028;p39"/>
          <p:cNvCxnSpPr/>
          <p:nvPr/>
        </p:nvCxnSpPr>
        <p:spPr>
          <a:xfrm flipH="1">
            <a:off x="6538475" y="1692000"/>
            <a:ext cx="503100" cy="47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2" name="Shape 5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3" name="Google Shape;503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Sequência de operações de fila e pilha usando LSE</a:t>
            </a:r>
            <a:endParaRPr/>
          </a:p>
        </p:txBody>
      </p:sp>
      <p:sp>
        <p:nvSpPr>
          <p:cNvPr id="5034" name="Google Shape;5034;p40"/>
          <p:cNvSpPr/>
          <p:nvPr/>
        </p:nvSpPr>
        <p:spPr>
          <a:xfrm>
            <a:off x="913991" y="2114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800"/>
          </a:p>
        </p:txBody>
      </p:sp>
      <p:sp>
        <p:nvSpPr>
          <p:cNvPr id="5035" name="Google Shape;5035;p40"/>
          <p:cNvSpPr/>
          <p:nvPr/>
        </p:nvSpPr>
        <p:spPr>
          <a:xfrm>
            <a:off x="1397726" y="2114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36" name="Google Shape;5036;p40"/>
          <p:cNvCxnSpPr>
            <a:stCxn id="5035" idx="3"/>
            <a:endCxn id="5037" idx="1"/>
          </p:cNvCxnSpPr>
          <p:nvPr/>
        </p:nvCxnSpPr>
        <p:spPr>
          <a:xfrm>
            <a:off x="1639226" y="2326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37" name="Google Shape;5037;p40"/>
          <p:cNvSpPr/>
          <p:nvPr/>
        </p:nvSpPr>
        <p:spPr>
          <a:xfrm>
            <a:off x="1948171" y="2114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2100"/>
          </a:p>
        </p:txBody>
      </p:sp>
      <p:sp>
        <p:nvSpPr>
          <p:cNvPr id="5038" name="Google Shape;5038;p40"/>
          <p:cNvSpPr/>
          <p:nvPr/>
        </p:nvSpPr>
        <p:spPr>
          <a:xfrm>
            <a:off x="2431906" y="2114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39" name="Google Shape;5039;p40"/>
          <p:cNvCxnSpPr>
            <a:stCxn id="5038" idx="3"/>
            <a:endCxn id="5040" idx="1"/>
          </p:cNvCxnSpPr>
          <p:nvPr/>
        </p:nvCxnSpPr>
        <p:spPr>
          <a:xfrm>
            <a:off x="2673406" y="2326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40" name="Google Shape;5040;p40"/>
          <p:cNvSpPr/>
          <p:nvPr/>
        </p:nvSpPr>
        <p:spPr>
          <a:xfrm>
            <a:off x="2982350" y="2114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041" name="Google Shape;5041;p40"/>
          <p:cNvSpPr/>
          <p:nvPr/>
        </p:nvSpPr>
        <p:spPr>
          <a:xfrm>
            <a:off x="3466086" y="2114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42" name="Google Shape;5042;p40"/>
          <p:cNvCxnSpPr>
            <a:stCxn id="5041" idx="3"/>
            <a:endCxn id="5043" idx="1"/>
          </p:cNvCxnSpPr>
          <p:nvPr/>
        </p:nvCxnSpPr>
        <p:spPr>
          <a:xfrm>
            <a:off x="3707586" y="2326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43" name="Google Shape;5043;p40"/>
          <p:cNvSpPr/>
          <p:nvPr/>
        </p:nvSpPr>
        <p:spPr>
          <a:xfrm>
            <a:off x="4016530" y="2114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044" name="Google Shape;5044;p40"/>
          <p:cNvSpPr/>
          <p:nvPr/>
        </p:nvSpPr>
        <p:spPr>
          <a:xfrm>
            <a:off x="4500266" y="2114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5" name="Google Shape;5045;p40"/>
          <p:cNvSpPr txBox="1"/>
          <p:nvPr/>
        </p:nvSpPr>
        <p:spPr>
          <a:xfrm>
            <a:off x="6704225" y="1230875"/>
            <a:ext cx="920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add(</a:t>
            </a:r>
            <a:r>
              <a:rPr lang="pt-BR" sz="1800"/>
              <a:t>x)</a:t>
            </a:r>
            <a:endParaRPr sz="1800"/>
          </a:p>
        </p:txBody>
      </p:sp>
      <p:sp>
        <p:nvSpPr>
          <p:cNvPr id="5046" name="Google Shape;5046;p40"/>
          <p:cNvSpPr/>
          <p:nvPr/>
        </p:nvSpPr>
        <p:spPr>
          <a:xfrm>
            <a:off x="5050710" y="2114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e</a:t>
            </a:r>
            <a:endParaRPr sz="1800"/>
          </a:p>
        </p:txBody>
      </p:sp>
      <p:sp>
        <p:nvSpPr>
          <p:cNvPr id="5047" name="Google Shape;5047;p40"/>
          <p:cNvSpPr/>
          <p:nvPr/>
        </p:nvSpPr>
        <p:spPr>
          <a:xfrm>
            <a:off x="5534445" y="2114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48" name="Google Shape;5048;p40"/>
          <p:cNvCxnSpPr>
            <a:stCxn id="5047" idx="3"/>
          </p:cNvCxnSpPr>
          <p:nvPr/>
        </p:nvCxnSpPr>
        <p:spPr>
          <a:xfrm>
            <a:off x="5775945" y="2326564"/>
            <a:ext cx="349800" cy="4608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49" name="Google Shape;5049;p40"/>
          <p:cNvCxnSpPr/>
          <p:nvPr/>
        </p:nvCxnSpPr>
        <p:spPr>
          <a:xfrm>
            <a:off x="5974823" y="2787336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0" name="Google Shape;5050;p40"/>
          <p:cNvCxnSpPr/>
          <p:nvPr/>
        </p:nvCxnSpPr>
        <p:spPr>
          <a:xfrm>
            <a:off x="6020136" y="2877885"/>
            <a:ext cx="227400" cy="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1" name="Google Shape;5051;p40"/>
          <p:cNvCxnSpPr>
            <a:endCxn id="5046" idx="1"/>
          </p:cNvCxnSpPr>
          <p:nvPr/>
        </p:nvCxnSpPr>
        <p:spPr>
          <a:xfrm>
            <a:off x="4769310" y="2326564"/>
            <a:ext cx="28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52" name="Google Shape;5052;p40"/>
          <p:cNvSpPr txBox="1"/>
          <p:nvPr/>
        </p:nvSpPr>
        <p:spPr>
          <a:xfrm>
            <a:off x="875175" y="17422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053" name="Google Shape;5053;p40"/>
          <p:cNvSpPr txBox="1"/>
          <p:nvPr/>
        </p:nvSpPr>
        <p:spPr>
          <a:xfrm>
            <a:off x="5130300" y="1732225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054" name="Google Shape;5054;p40"/>
          <p:cNvSpPr/>
          <p:nvPr/>
        </p:nvSpPr>
        <p:spPr>
          <a:xfrm>
            <a:off x="6084885" y="2114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x</a:t>
            </a:r>
            <a:endParaRPr sz="1800"/>
          </a:p>
        </p:txBody>
      </p:sp>
      <p:sp>
        <p:nvSpPr>
          <p:cNvPr id="5055" name="Google Shape;5055;p40"/>
          <p:cNvSpPr/>
          <p:nvPr/>
        </p:nvSpPr>
        <p:spPr>
          <a:xfrm>
            <a:off x="6568620" y="2114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56" name="Google Shape;5056;p40"/>
          <p:cNvCxnSpPr>
            <a:stCxn id="5047" idx="3"/>
            <a:endCxn id="5054" idx="1"/>
          </p:cNvCxnSpPr>
          <p:nvPr/>
        </p:nvCxnSpPr>
        <p:spPr>
          <a:xfrm>
            <a:off x="5775945" y="2326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57" name="Google Shape;5057;p40"/>
          <p:cNvCxnSpPr/>
          <p:nvPr/>
        </p:nvCxnSpPr>
        <p:spPr>
          <a:xfrm>
            <a:off x="6809970" y="2273514"/>
            <a:ext cx="349800" cy="4608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58" name="Google Shape;5058;p40"/>
          <p:cNvCxnSpPr/>
          <p:nvPr/>
        </p:nvCxnSpPr>
        <p:spPr>
          <a:xfrm>
            <a:off x="7008848" y="2734286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9" name="Google Shape;5059;p40"/>
          <p:cNvCxnSpPr/>
          <p:nvPr/>
        </p:nvCxnSpPr>
        <p:spPr>
          <a:xfrm>
            <a:off x="7054161" y="2824835"/>
            <a:ext cx="227400" cy="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60" name="Google Shape;5060;p40"/>
          <p:cNvSpPr txBox="1"/>
          <p:nvPr/>
        </p:nvSpPr>
        <p:spPr>
          <a:xfrm>
            <a:off x="6120900" y="1732225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061" name="Google Shape;5061;p40"/>
          <p:cNvSpPr txBox="1"/>
          <p:nvPr/>
        </p:nvSpPr>
        <p:spPr>
          <a:xfrm>
            <a:off x="7400975" y="2095725"/>
            <a:ext cx="112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remove</a:t>
            </a:r>
            <a:r>
              <a:rPr lang="pt-BR" sz="1800"/>
              <a:t>()</a:t>
            </a:r>
            <a:endParaRPr sz="1800"/>
          </a:p>
        </p:txBody>
      </p:sp>
      <p:sp>
        <p:nvSpPr>
          <p:cNvPr id="5062" name="Google Shape;5062;p40"/>
          <p:cNvSpPr txBox="1"/>
          <p:nvPr/>
        </p:nvSpPr>
        <p:spPr>
          <a:xfrm>
            <a:off x="1941975" y="17422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063" name="Google Shape;5063;p40"/>
          <p:cNvSpPr txBox="1"/>
          <p:nvPr/>
        </p:nvSpPr>
        <p:spPr>
          <a:xfrm>
            <a:off x="7400975" y="2324325"/>
            <a:ext cx="112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pop</a:t>
            </a:r>
            <a:r>
              <a:rPr lang="pt-BR" sz="1800"/>
              <a:t>()</a:t>
            </a:r>
            <a:endParaRPr sz="1800"/>
          </a:p>
        </p:txBody>
      </p:sp>
      <p:sp>
        <p:nvSpPr>
          <p:cNvPr id="5064" name="Google Shape;5064;p40"/>
          <p:cNvSpPr txBox="1"/>
          <p:nvPr/>
        </p:nvSpPr>
        <p:spPr>
          <a:xfrm>
            <a:off x="2932575" y="17422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065" name="Google Shape;5065;p40"/>
          <p:cNvSpPr txBox="1"/>
          <p:nvPr/>
        </p:nvSpPr>
        <p:spPr>
          <a:xfrm>
            <a:off x="7400975" y="1638525"/>
            <a:ext cx="112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push(y)</a:t>
            </a:r>
            <a:endParaRPr sz="1800"/>
          </a:p>
        </p:txBody>
      </p:sp>
      <p:sp>
        <p:nvSpPr>
          <p:cNvPr id="5066" name="Google Shape;5066;p40"/>
          <p:cNvSpPr/>
          <p:nvPr/>
        </p:nvSpPr>
        <p:spPr>
          <a:xfrm>
            <a:off x="1948171" y="2114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y</a:t>
            </a:r>
            <a:endParaRPr sz="2100"/>
          </a:p>
        </p:txBody>
      </p:sp>
      <p:sp>
        <p:nvSpPr>
          <p:cNvPr id="5067" name="Google Shape;5067;p40"/>
          <p:cNvSpPr/>
          <p:nvPr/>
        </p:nvSpPr>
        <p:spPr>
          <a:xfrm>
            <a:off x="2431906" y="2114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68" name="Google Shape;5068;p40"/>
          <p:cNvCxnSpPr>
            <a:stCxn id="5067" idx="3"/>
            <a:endCxn id="5040" idx="1"/>
          </p:cNvCxnSpPr>
          <p:nvPr/>
        </p:nvCxnSpPr>
        <p:spPr>
          <a:xfrm>
            <a:off x="2673406" y="2326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69" name="Google Shape;5069;p40"/>
          <p:cNvSpPr txBox="1"/>
          <p:nvPr/>
        </p:nvSpPr>
        <p:spPr>
          <a:xfrm>
            <a:off x="1941975" y="17422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5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3" name="Shape 5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4" name="Google Shape;507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</a:t>
            </a:r>
            <a:r>
              <a:rPr lang="pt-BR"/>
              <a:t>ilha usando LSE</a:t>
            </a:r>
            <a:endParaRPr/>
          </a:p>
        </p:txBody>
      </p:sp>
      <p:sp>
        <p:nvSpPr>
          <p:cNvPr id="5075" name="Google Shape;5075;p41"/>
          <p:cNvSpPr txBox="1"/>
          <p:nvPr/>
        </p:nvSpPr>
        <p:spPr>
          <a:xfrm>
            <a:off x="502975" y="1148800"/>
            <a:ext cx="3531000" cy="19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Uma LSE pode implementar de maneira eficiente as operações de pilha push() e pop() pela adição e remoção de elementos na cabeça da sequência.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6" name="Google Shape;5076;p41"/>
          <p:cNvSpPr/>
          <p:nvPr/>
        </p:nvSpPr>
        <p:spPr>
          <a:xfrm>
            <a:off x="2437991" y="34103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x</a:t>
            </a:r>
            <a:endParaRPr sz="1800"/>
          </a:p>
        </p:txBody>
      </p:sp>
      <p:sp>
        <p:nvSpPr>
          <p:cNvPr id="5077" name="Google Shape;5077;p41"/>
          <p:cNvSpPr/>
          <p:nvPr/>
        </p:nvSpPr>
        <p:spPr>
          <a:xfrm>
            <a:off x="2921726" y="34103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78" name="Google Shape;5078;p41"/>
          <p:cNvCxnSpPr>
            <a:stCxn id="5077" idx="3"/>
            <a:endCxn id="5079" idx="1"/>
          </p:cNvCxnSpPr>
          <p:nvPr/>
        </p:nvCxnSpPr>
        <p:spPr>
          <a:xfrm>
            <a:off x="3163226" y="36219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79" name="Google Shape;5079;p41"/>
          <p:cNvSpPr/>
          <p:nvPr/>
        </p:nvSpPr>
        <p:spPr>
          <a:xfrm>
            <a:off x="3472171" y="34103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2100"/>
          </a:p>
        </p:txBody>
      </p:sp>
      <p:sp>
        <p:nvSpPr>
          <p:cNvPr id="5080" name="Google Shape;5080;p41"/>
          <p:cNvSpPr/>
          <p:nvPr/>
        </p:nvSpPr>
        <p:spPr>
          <a:xfrm>
            <a:off x="3955906" y="34103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81" name="Google Shape;5081;p41"/>
          <p:cNvCxnSpPr>
            <a:stCxn id="5080" idx="3"/>
            <a:endCxn id="5082" idx="1"/>
          </p:cNvCxnSpPr>
          <p:nvPr/>
        </p:nvCxnSpPr>
        <p:spPr>
          <a:xfrm>
            <a:off x="4197406" y="36219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82" name="Google Shape;5082;p41"/>
          <p:cNvSpPr/>
          <p:nvPr/>
        </p:nvSpPr>
        <p:spPr>
          <a:xfrm>
            <a:off x="4506350" y="34103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083" name="Google Shape;5083;p41"/>
          <p:cNvSpPr/>
          <p:nvPr/>
        </p:nvSpPr>
        <p:spPr>
          <a:xfrm>
            <a:off x="4990086" y="34103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84" name="Google Shape;5084;p41"/>
          <p:cNvCxnSpPr>
            <a:stCxn id="5083" idx="3"/>
            <a:endCxn id="5085" idx="1"/>
          </p:cNvCxnSpPr>
          <p:nvPr/>
        </p:nvCxnSpPr>
        <p:spPr>
          <a:xfrm>
            <a:off x="5231586" y="36219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85" name="Google Shape;5085;p41"/>
          <p:cNvSpPr/>
          <p:nvPr/>
        </p:nvSpPr>
        <p:spPr>
          <a:xfrm>
            <a:off x="5540530" y="34103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086" name="Google Shape;5086;p41"/>
          <p:cNvSpPr/>
          <p:nvPr/>
        </p:nvSpPr>
        <p:spPr>
          <a:xfrm>
            <a:off x="6024266" y="34103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7" name="Google Shape;5087;p41"/>
          <p:cNvSpPr/>
          <p:nvPr/>
        </p:nvSpPr>
        <p:spPr>
          <a:xfrm>
            <a:off x="6574710" y="34103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088" name="Google Shape;5088;p41"/>
          <p:cNvSpPr/>
          <p:nvPr/>
        </p:nvSpPr>
        <p:spPr>
          <a:xfrm>
            <a:off x="7058445" y="34103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89" name="Google Shape;5089;p41"/>
          <p:cNvCxnSpPr>
            <a:stCxn id="5088" idx="3"/>
          </p:cNvCxnSpPr>
          <p:nvPr/>
        </p:nvCxnSpPr>
        <p:spPr>
          <a:xfrm>
            <a:off x="7299945" y="3621964"/>
            <a:ext cx="349800" cy="4608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90" name="Google Shape;5090;p41"/>
          <p:cNvCxnSpPr/>
          <p:nvPr/>
        </p:nvCxnSpPr>
        <p:spPr>
          <a:xfrm>
            <a:off x="7498823" y="4082736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1" name="Google Shape;5091;p41"/>
          <p:cNvCxnSpPr>
            <a:endCxn id="5087" idx="1"/>
          </p:cNvCxnSpPr>
          <p:nvPr/>
        </p:nvCxnSpPr>
        <p:spPr>
          <a:xfrm>
            <a:off x="6293310" y="3621964"/>
            <a:ext cx="28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92" name="Google Shape;5092;p41"/>
          <p:cNvSpPr txBox="1"/>
          <p:nvPr/>
        </p:nvSpPr>
        <p:spPr>
          <a:xfrm>
            <a:off x="2399175" y="30376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093" name="Google Shape;5093;p41"/>
          <p:cNvSpPr txBox="1"/>
          <p:nvPr/>
        </p:nvSpPr>
        <p:spPr>
          <a:xfrm>
            <a:off x="6654300" y="3027625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094" name="Google Shape;5094;p41"/>
          <p:cNvSpPr txBox="1"/>
          <p:nvPr/>
        </p:nvSpPr>
        <p:spPr>
          <a:xfrm>
            <a:off x="3465975" y="30376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095" name="Google Shape;5095;p41"/>
          <p:cNvSpPr txBox="1"/>
          <p:nvPr/>
        </p:nvSpPr>
        <p:spPr>
          <a:xfrm>
            <a:off x="5490138" y="2803175"/>
            <a:ext cx="112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pop()</a:t>
            </a:r>
            <a:endParaRPr sz="1800"/>
          </a:p>
        </p:txBody>
      </p:sp>
      <p:sp>
        <p:nvSpPr>
          <p:cNvPr id="5096" name="Google Shape;5096;p41"/>
          <p:cNvSpPr txBox="1"/>
          <p:nvPr/>
        </p:nvSpPr>
        <p:spPr>
          <a:xfrm>
            <a:off x="4498738" y="2803175"/>
            <a:ext cx="112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push(x)</a:t>
            </a:r>
            <a:endParaRPr sz="1800"/>
          </a:p>
        </p:txBody>
      </p:sp>
      <p:cxnSp>
        <p:nvCxnSpPr>
          <p:cNvPr id="5097" name="Google Shape;5097;p41"/>
          <p:cNvCxnSpPr>
            <a:stCxn id="5098" idx="3"/>
            <a:endCxn id="5082" idx="1"/>
          </p:cNvCxnSpPr>
          <p:nvPr/>
        </p:nvCxnSpPr>
        <p:spPr>
          <a:xfrm>
            <a:off x="4197350" y="36219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0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uma Lista Encadeada?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É</a:t>
            </a:r>
            <a:r>
              <a:rPr lang="pt-BR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 uma estrutura de dados usada na programação para organizar e armazenar uma coleção de elementos.</a:t>
            </a:r>
            <a:endParaRPr sz="1600"/>
          </a:p>
        </p:txBody>
      </p:sp>
      <p:sp>
        <p:nvSpPr>
          <p:cNvPr id="70" name="Google Shape;70;p15"/>
          <p:cNvSpPr/>
          <p:nvPr/>
        </p:nvSpPr>
        <p:spPr>
          <a:xfrm>
            <a:off x="5116475" y="1426050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a</a:t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5511875" y="1426050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prox</a:t>
            </a:r>
            <a:endParaRPr/>
          </a:p>
        </p:txBody>
      </p:sp>
      <p:cxnSp>
        <p:nvCxnSpPr>
          <p:cNvPr id="72" name="Google Shape;72;p15"/>
          <p:cNvCxnSpPr>
            <a:stCxn id="71" idx="3"/>
          </p:cNvCxnSpPr>
          <p:nvPr/>
        </p:nvCxnSpPr>
        <p:spPr>
          <a:xfrm>
            <a:off x="6056375" y="1750500"/>
            <a:ext cx="3876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" name="Google Shape;73;p15"/>
          <p:cNvSpPr/>
          <p:nvPr/>
        </p:nvSpPr>
        <p:spPr>
          <a:xfrm>
            <a:off x="6443975" y="1476275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b</a:t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6839375" y="1476275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prox</a:t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5067350" y="2536225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c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5462750" y="2536225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prox</a:t>
            </a:r>
            <a:endParaRPr/>
          </a:p>
        </p:txBody>
      </p:sp>
      <p:cxnSp>
        <p:nvCxnSpPr>
          <p:cNvPr id="77" name="Google Shape;77;p15"/>
          <p:cNvCxnSpPr>
            <a:stCxn id="76" idx="3"/>
          </p:cNvCxnSpPr>
          <p:nvPr/>
        </p:nvCxnSpPr>
        <p:spPr>
          <a:xfrm>
            <a:off x="6007250" y="2860675"/>
            <a:ext cx="387600" cy="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" name="Google Shape;78;p15"/>
          <p:cNvCxnSpPr>
            <a:stCxn id="74" idx="3"/>
            <a:endCxn id="75" idx="1"/>
          </p:cNvCxnSpPr>
          <p:nvPr/>
        </p:nvCxnSpPr>
        <p:spPr>
          <a:xfrm flipH="1">
            <a:off x="5067275" y="1800725"/>
            <a:ext cx="2316600" cy="1059900"/>
          </a:xfrm>
          <a:prstGeom prst="curvedConnector5">
            <a:avLst>
              <a:gd fmla="val -10279" name="adj1"/>
              <a:gd fmla="val 50002" name="adj2"/>
              <a:gd fmla="val 110276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" name="Google Shape;79;p15"/>
          <p:cNvSpPr/>
          <p:nvPr/>
        </p:nvSpPr>
        <p:spPr>
          <a:xfrm>
            <a:off x="6394850" y="2583725"/>
            <a:ext cx="3954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d</a:t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6790250" y="2583725"/>
            <a:ext cx="544500" cy="64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prox</a:t>
            </a:r>
            <a:endParaRPr/>
          </a:p>
        </p:txBody>
      </p:sp>
      <p:cxnSp>
        <p:nvCxnSpPr>
          <p:cNvPr id="81" name="Google Shape;81;p15"/>
          <p:cNvCxnSpPr>
            <a:stCxn id="80" idx="3"/>
          </p:cNvCxnSpPr>
          <p:nvPr/>
        </p:nvCxnSpPr>
        <p:spPr>
          <a:xfrm>
            <a:off x="7334750" y="2908175"/>
            <a:ext cx="342300" cy="4299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82" name="Google Shape;82;p15"/>
          <p:cNvCxnSpPr/>
          <p:nvPr/>
        </p:nvCxnSpPr>
        <p:spPr>
          <a:xfrm>
            <a:off x="7526225" y="3358150"/>
            <a:ext cx="30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5"/>
          <p:cNvCxnSpPr/>
          <p:nvPr/>
        </p:nvCxnSpPr>
        <p:spPr>
          <a:xfrm>
            <a:off x="7636750" y="3478750"/>
            <a:ext cx="110700" cy="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Google Shape;84;p15"/>
          <p:cNvSpPr txBox="1"/>
          <p:nvPr/>
        </p:nvSpPr>
        <p:spPr>
          <a:xfrm>
            <a:off x="373225" y="2233375"/>
            <a:ext cx="36501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Ela consiste em um conjunto de nós, onde cada nó contém um valor (ou elemento) e uma referência (ou ponteiro) para o próximo nó na sequência. </a:t>
            </a:r>
            <a:endParaRPr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440400" y="3479050"/>
            <a:ext cx="3672600" cy="8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A última referência em uma lista encadeada geralmente aponta para um valor nulo (</a:t>
            </a:r>
            <a:r>
              <a:rPr i="1" lang="pt-BR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null</a:t>
            </a:r>
            <a:r>
              <a:rPr lang="pt-BR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), indicando o final da lista.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2" name="Shape 5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3" name="Google Shape;510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Push()</a:t>
            </a:r>
            <a:endParaRPr i="1"/>
          </a:p>
        </p:txBody>
      </p:sp>
      <p:sp>
        <p:nvSpPr>
          <p:cNvPr id="5104" name="Google Shape;5104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A operação de </a:t>
            </a:r>
            <a:r>
              <a:rPr i="1" lang="pt-BR" sz="1800"/>
              <a:t>push()</a:t>
            </a:r>
            <a:r>
              <a:rPr lang="pt-BR" sz="1800"/>
              <a:t> simplesmente cria um novo nó </a:t>
            </a:r>
            <a:r>
              <a:rPr i="1" lang="pt-BR" sz="1800"/>
              <a:t>u</a:t>
            </a:r>
            <a:r>
              <a:rPr lang="pt-BR" sz="1800"/>
              <a:t> com o valor </a:t>
            </a:r>
            <a:r>
              <a:rPr i="1" lang="pt-BR" sz="1800"/>
              <a:t>x</a:t>
            </a:r>
            <a:r>
              <a:rPr lang="pt-BR" sz="1800"/>
              <a:t>, acerta </a:t>
            </a:r>
            <a:r>
              <a:rPr i="1" lang="pt-BR" sz="1800"/>
              <a:t>u.next </a:t>
            </a:r>
            <a:r>
              <a:rPr lang="pt-BR" sz="1800"/>
              <a:t>para a antiga cabeça da lista e faz com que </a:t>
            </a:r>
            <a:r>
              <a:rPr i="1" lang="pt-BR" sz="1800"/>
              <a:t>u</a:t>
            </a:r>
            <a:r>
              <a:rPr lang="pt-BR" sz="1800"/>
              <a:t> seja a nova cabeça da lista. Finalmente, incrementa </a:t>
            </a:r>
            <a:r>
              <a:rPr i="1" lang="pt-BR" sz="1800"/>
              <a:t>n</a:t>
            </a:r>
            <a:r>
              <a:rPr lang="pt-BR" sz="1800"/>
              <a:t> pois o tamanho da </a:t>
            </a:r>
            <a:r>
              <a:rPr b="1" lang="pt-BR" sz="1800"/>
              <a:t>LSE</a:t>
            </a:r>
            <a:r>
              <a:rPr lang="pt-BR" sz="1800"/>
              <a:t> aumentou de 1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05" name="Google Shape;5105;p42"/>
          <p:cNvSpPr txBox="1"/>
          <p:nvPr/>
        </p:nvSpPr>
        <p:spPr>
          <a:xfrm>
            <a:off x="4898925" y="826875"/>
            <a:ext cx="3933300" cy="3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push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u←new_node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←head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head←u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tail←u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 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9" name="Shape 5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0" name="Google Shape;5110;p43"/>
          <p:cNvSpPr/>
          <p:nvPr/>
        </p:nvSpPr>
        <p:spPr>
          <a:xfrm>
            <a:off x="5582975" y="2294919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1" name="Google Shape;511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Push()</a:t>
            </a:r>
            <a:endParaRPr i="1"/>
          </a:p>
        </p:txBody>
      </p:sp>
      <p:sp>
        <p:nvSpPr>
          <p:cNvPr id="5112" name="Google Shape;5112;p43"/>
          <p:cNvSpPr txBox="1"/>
          <p:nvPr/>
        </p:nvSpPr>
        <p:spPr>
          <a:xfrm>
            <a:off x="4898925" y="826875"/>
            <a:ext cx="3933300" cy="3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push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u←new_node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←head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head←u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tail←u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3" name="Google Shape;5113;p43"/>
          <p:cNvSpPr/>
          <p:nvPr/>
        </p:nvSpPr>
        <p:spPr>
          <a:xfrm>
            <a:off x="304391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x</a:t>
            </a:r>
            <a:endParaRPr sz="1800"/>
          </a:p>
        </p:txBody>
      </p:sp>
      <p:sp>
        <p:nvSpPr>
          <p:cNvPr id="5114" name="Google Shape;5114;p43"/>
          <p:cNvSpPr/>
          <p:nvPr/>
        </p:nvSpPr>
        <p:spPr>
          <a:xfrm>
            <a:off x="788126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15" name="Google Shape;5115;p43"/>
          <p:cNvCxnSpPr>
            <a:stCxn id="5114" idx="3"/>
            <a:endCxn id="5116" idx="1"/>
          </p:cNvCxnSpPr>
          <p:nvPr/>
        </p:nvCxnSpPr>
        <p:spPr>
          <a:xfrm>
            <a:off x="1029626" y="2707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16" name="Google Shape;5116;p43"/>
          <p:cNvSpPr/>
          <p:nvPr/>
        </p:nvSpPr>
        <p:spPr>
          <a:xfrm>
            <a:off x="1338571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2100"/>
          </a:p>
        </p:txBody>
      </p:sp>
      <p:sp>
        <p:nvSpPr>
          <p:cNvPr id="5117" name="Google Shape;5117;p43"/>
          <p:cNvSpPr/>
          <p:nvPr/>
        </p:nvSpPr>
        <p:spPr>
          <a:xfrm>
            <a:off x="1822306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18" name="Google Shape;5118;p43"/>
          <p:cNvCxnSpPr>
            <a:stCxn id="5117" idx="3"/>
            <a:endCxn id="5119" idx="1"/>
          </p:cNvCxnSpPr>
          <p:nvPr/>
        </p:nvCxnSpPr>
        <p:spPr>
          <a:xfrm>
            <a:off x="2063806" y="2707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19" name="Google Shape;5119;p43"/>
          <p:cNvSpPr/>
          <p:nvPr/>
        </p:nvSpPr>
        <p:spPr>
          <a:xfrm>
            <a:off x="2372750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120" name="Google Shape;5120;p43"/>
          <p:cNvSpPr/>
          <p:nvPr/>
        </p:nvSpPr>
        <p:spPr>
          <a:xfrm>
            <a:off x="2856486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21" name="Google Shape;5121;p43"/>
          <p:cNvCxnSpPr>
            <a:stCxn id="5120" idx="3"/>
            <a:endCxn id="5122" idx="1"/>
          </p:cNvCxnSpPr>
          <p:nvPr/>
        </p:nvCxnSpPr>
        <p:spPr>
          <a:xfrm>
            <a:off x="3097986" y="2707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22" name="Google Shape;5122;p43"/>
          <p:cNvSpPr/>
          <p:nvPr/>
        </p:nvSpPr>
        <p:spPr>
          <a:xfrm>
            <a:off x="3406930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123" name="Google Shape;5123;p43"/>
          <p:cNvSpPr/>
          <p:nvPr/>
        </p:nvSpPr>
        <p:spPr>
          <a:xfrm>
            <a:off x="3890666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4" name="Google Shape;5124;p43"/>
          <p:cNvSpPr/>
          <p:nvPr/>
        </p:nvSpPr>
        <p:spPr>
          <a:xfrm>
            <a:off x="4441110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125" name="Google Shape;5125;p43"/>
          <p:cNvSpPr/>
          <p:nvPr/>
        </p:nvSpPr>
        <p:spPr>
          <a:xfrm>
            <a:off x="4924845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26" name="Google Shape;5126;p43"/>
          <p:cNvCxnSpPr>
            <a:stCxn id="5125" idx="3"/>
          </p:cNvCxnSpPr>
          <p:nvPr/>
        </p:nvCxnSpPr>
        <p:spPr>
          <a:xfrm>
            <a:off x="5166345" y="2707564"/>
            <a:ext cx="84600" cy="4029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27" name="Google Shape;5127;p43"/>
          <p:cNvCxnSpPr/>
          <p:nvPr/>
        </p:nvCxnSpPr>
        <p:spPr>
          <a:xfrm>
            <a:off x="5084080" y="3117858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8" name="Google Shape;5128;p43"/>
          <p:cNvCxnSpPr>
            <a:stCxn id="5123" idx="3"/>
            <a:endCxn id="5124" idx="1"/>
          </p:cNvCxnSpPr>
          <p:nvPr/>
        </p:nvCxnSpPr>
        <p:spPr>
          <a:xfrm>
            <a:off x="4132166" y="2707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29" name="Google Shape;5129;p43"/>
          <p:cNvSpPr txBox="1"/>
          <p:nvPr/>
        </p:nvSpPr>
        <p:spPr>
          <a:xfrm>
            <a:off x="265575" y="21232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130" name="Google Shape;5130;p43"/>
          <p:cNvSpPr txBox="1"/>
          <p:nvPr/>
        </p:nvSpPr>
        <p:spPr>
          <a:xfrm>
            <a:off x="4520700" y="2113225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131" name="Google Shape;5131;p43"/>
          <p:cNvSpPr txBox="1"/>
          <p:nvPr/>
        </p:nvSpPr>
        <p:spPr>
          <a:xfrm>
            <a:off x="1332375" y="21232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cxnSp>
        <p:nvCxnSpPr>
          <p:cNvPr id="5132" name="Google Shape;5132;p43"/>
          <p:cNvCxnSpPr>
            <a:endCxn id="5119" idx="1"/>
          </p:cNvCxnSpPr>
          <p:nvPr/>
        </p:nvCxnSpPr>
        <p:spPr>
          <a:xfrm>
            <a:off x="2063750" y="2707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33" name="Google Shape;5133;p43"/>
          <p:cNvSpPr/>
          <p:nvPr/>
        </p:nvSpPr>
        <p:spPr>
          <a:xfrm>
            <a:off x="5582975" y="1680676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4" name="Google Shape;5134;p43"/>
          <p:cNvSpPr txBox="1"/>
          <p:nvPr/>
        </p:nvSpPr>
        <p:spPr>
          <a:xfrm>
            <a:off x="331950" y="2815625"/>
            <a:ext cx="3090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5135" name="Google Shape;5135;p43"/>
          <p:cNvSpPr/>
          <p:nvPr/>
        </p:nvSpPr>
        <p:spPr>
          <a:xfrm>
            <a:off x="5582975" y="1990119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6" name="Google Shape;5136;p43"/>
          <p:cNvSpPr/>
          <p:nvPr/>
        </p:nvSpPr>
        <p:spPr>
          <a:xfrm>
            <a:off x="5582975" y="1272075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7" name="Google Shape;5137;p43"/>
          <p:cNvSpPr txBox="1"/>
          <p:nvPr/>
        </p:nvSpPr>
        <p:spPr>
          <a:xfrm>
            <a:off x="331950" y="1592925"/>
            <a:ext cx="583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n = </a:t>
            </a:r>
            <a:endParaRPr sz="2100"/>
          </a:p>
        </p:txBody>
      </p:sp>
      <p:sp>
        <p:nvSpPr>
          <p:cNvPr id="5138" name="Google Shape;5138;p43"/>
          <p:cNvSpPr/>
          <p:nvPr/>
        </p:nvSpPr>
        <p:spPr>
          <a:xfrm>
            <a:off x="5582975" y="3056919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9" name="Google Shape;5139;p43"/>
          <p:cNvSpPr txBox="1"/>
          <p:nvPr/>
        </p:nvSpPr>
        <p:spPr>
          <a:xfrm>
            <a:off x="928575" y="1616025"/>
            <a:ext cx="3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4</a:t>
            </a:r>
            <a:endParaRPr sz="1800"/>
          </a:p>
        </p:txBody>
      </p:sp>
      <p:sp>
        <p:nvSpPr>
          <p:cNvPr id="5140" name="Google Shape;5140;p43"/>
          <p:cNvSpPr txBox="1"/>
          <p:nvPr/>
        </p:nvSpPr>
        <p:spPr>
          <a:xfrm>
            <a:off x="928575" y="1616025"/>
            <a:ext cx="3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5</a:t>
            </a:r>
            <a:endParaRPr sz="1800"/>
          </a:p>
        </p:txBody>
      </p:sp>
      <p:sp>
        <p:nvSpPr>
          <p:cNvPr id="5141" name="Google Shape;5141;p43"/>
          <p:cNvSpPr/>
          <p:nvPr/>
        </p:nvSpPr>
        <p:spPr>
          <a:xfrm>
            <a:off x="5582975" y="3437919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5" name="Shape 5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6" name="Google Shape;5146;p44"/>
          <p:cNvSpPr/>
          <p:nvPr/>
        </p:nvSpPr>
        <p:spPr>
          <a:xfrm>
            <a:off x="5582975" y="2294919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7" name="Google Shape;514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Push() - Lista vazia</a:t>
            </a:r>
            <a:endParaRPr i="1"/>
          </a:p>
        </p:txBody>
      </p:sp>
      <p:sp>
        <p:nvSpPr>
          <p:cNvPr id="5148" name="Google Shape;5148;p44"/>
          <p:cNvSpPr txBox="1"/>
          <p:nvPr/>
        </p:nvSpPr>
        <p:spPr>
          <a:xfrm>
            <a:off x="4898925" y="826875"/>
            <a:ext cx="3933300" cy="3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push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u←new_node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←head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head←u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tail←u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 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9" name="Google Shape;5149;p44"/>
          <p:cNvSpPr/>
          <p:nvPr/>
        </p:nvSpPr>
        <p:spPr>
          <a:xfrm>
            <a:off x="1904591" y="24197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x</a:t>
            </a:r>
            <a:endParaRPr sz="1800"/>
          </a:p>
        </p:txBody>
      </p:sp>
      <p:sp>
        <p:nvSpPr>
          <p:cNvPr id="5150" name="Google Shape;5150;p44"/>
          <p:cNvSpPr/>
          <p:nvPr/>
        </p:nvSpPr>
        <p:spPr>
          <a:xfrm>
            <a:off x="2388326" y="24197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51" name="Google Shape;5151;p44"/>
          <p:cNvCxnSpPr>
            <a:stCxn id="5150" idx="3"/>
          </p:cNvCxnSpPr>
          <p:nvPr/>
        </p:nvCxnSpPr>
        <p:spPr>
          <a:xfrm>
            <a:off x="2629826" y="2631364"/>
            <a:ext cx="760200" cy="23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52" name="Google Shape;5152;p44"/>
          <p:cNvCxnSpPr/>
          <p:nvPr/>
        </p:nvCxnSpPr>
        <p:spPr>
          <a:xfrm>
            <a:off x="3238967" y="2919233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53" name="Google Shape;5153;p44"/>
          <p:cNvSpPr txBox="1"/>
          <p:nvPr/>
        </p:nvSpPr>
        <p:spPr>
          <a:xfrm>
            <a:off x="1968925" y="1647725"/>
            <a:ext cx="820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154" name="Google Shape;5154;p44"/>
          <p:cNvSpPr/>
          <p:nvPr/>
        </p:nvSpPr>
        <p:spPr>
          <a:xfrm>
            <a:off x="5582975" y="1680676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5" name="Google Shape;5155;p44"/>
          <p:cNvSpPr txBox="1"/>
          <p:nvPr/>
        </p:nvSpPr>
        <p:spPr>
          <a:xfrm>
            <a:off x="1932150" y="2739425"/>
            <a:ext cx="3090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5156" name="Google Shape;5156;p44"/>
          <p:cNvSpPr/>
          <p:nvPr/>
        </p:nvSpPr>
        <p:spPr>
          <a:xfrm>
            <a:off x="5582975" y="1990119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7" name="Google Shape;5157;p44"/>
          <p:cNvSpPr/>
          <p:nvPr/>
        </p:nvSpPr>
        <p:spPr>
          <a:xfrm>
            <a:off x="5582975" y="1272075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8" name="Google Shape;5158;p44"/>
          <p:cNvSpPr txBox="1"/>
          <p:nvPr/>
        </p:nvSpPr>
        <p:spPr>
          <a:xfrm>
            <a:off x="331950" y="1592925"/>
            <a:ext cx="583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n = </a:t>
            </a:r>
            <a:endParaRPr sz="2100"/>
          </a:p>
        </p:txBody>
      </p:sp>
      <p:sp>
        <p:nvSpPr>
          <p:cNvPr id="5159" name="Google Shape;5159;p44"/>
          <p:cNvSpPr/>
          <p:nvPr/>
        </p:nvSpPr>
        <p:spPr>
          <a:xfrm>
            <a:off x="5582975" y="2675919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0" name="Google Shape;5160;p44"/>
          <p:cNvSpPr/>
          <p:nvPr/>
        </p:nvSpPr>
        <p:spPr>
          <a:xfrm>
            <a:off x="5582975" y="3056919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1" name="Google Shape;5161;p44"/>
          <p:cNvSpPr txBox="1"/>
          <p:nvPr/>
        </p:nvSpPr>
        <p:spPr>
          <a:xfrm>
            <a:off x="928575" y="1616025"/>
            <a:ext cx="3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0</a:t>
            </a:r>
            <a:endParaRPr sz="1800"/>
          </a:p>
        </p:txBody>
      </p:sp>
      <p:sp>
        <p:nvSpPr>
          <p:cNvPr id="5162" name="Google Shape;5162;p44"/>
          <p:cNvSpPr txBox="1"/>
          <p:nvPr/>
        </p:nvSpPr>
        <p:spPr>
          <a:xfrm>
            <a:off x="928575" y="1608500"/>
            <a:ext cx="3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1</a:t>
            </a:r>
            <a:endParaRPr sz="1800"/>
          </a:p>
        </p:txBody>
      </p:sp>
      <p:sp>
        <p:nvSpPr>
          <p:cNvPr id="5163" name="Google Shape;5163;p44"/>
          <p:cNvSpPr/>
          <p:nvPr/>
        </p:nvSpPr>
        <p:spPr>
          <a:xfrm>
            <a:off x="5582975" y="3437919"/>
            <a:ext cx="30984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64" name="Google Shape;5164;p44"/>
          <p:cNvCxnSpPr>
            <a:stCxn id="5153" idx="2"/>
          </p:cNvCxnSpPr>
          <p:nvPr/>
        </p:nvCxnSpPr>
        <p:spPr>
          <a:xfrm>
            <a:off x="2379175" y="2109425"/>
            <a:ext cx="1011000" cy="77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65" name="Google Shape;5165;p44"/>
          <p:cNvCxnSpPr>
            <a:stCxn id="5166" idx="2"/>
          </p:cNvCxnSpPr>
          <p:nvPr/>
        </p:nvCxnSpPr>
        <p:spPr>
          <a:xfrm flipH="1">
            <a:off x="3390150" y="2199325"/>
            <a:ext cx="489900" cy="67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66" name="Google Shape;5166;p44"/>
          <p:cNvSpPr txBox="1"/>
          <p:nvPr/>
        </p:nvSpPr>
        <p:spPr>
          <a:xfrm>
            <a:off x="3497400" y="1737625"/>
            <a:ext cx="76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cxnSp>
        <p:nvCxnSpPr>
          <p:cNvPr id="5167" name="Google Shape;5167;p44"/>
          <p:cNvCxnSpPr>
            <a:stCxn id="5153" idx="2"/>
            <a:endCxn id="5149" idx="0"/>
          </p:cNvCxnSpPr>
          <p:nvPr/>
        </p:nvCxnSpPr>
        <p:spPr>
          <a:xfrm flipH="1">
            <a:off x="2146675" y="2109425"/>
            <a:ext cx="232500" cy="3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68" name="Google Shape;5168;p44"/>
          <p:cNvCxnSpPr/>
          <p:nvPr/>
        </p:nvCxnSpPr>
        <p:spPr>
          <a:xfrm flipH="1">
            <a:off x="2146675" y="1990125"/>
            <a:ext cx="1213800" cy="42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2" name="Shape 5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3" name="Google Shape;5173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Pop()</a:t>
            </a:r>
            <a:endParaRPr i="1"/>
          </a:p>
        </p:txBody>
      </p:sp>
      <p:sp>
        <p:nvSpPr>
          <p:cNvPr id="5174" name="Google Shape;5174;p4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A operação de </a:t>
            </a:r>
            <a:r>
              <a:rPr i="1" lang="pt-BR" sz="1800"/>
              <a:t>pop()</a:t>
            </a:r>
            <a:r>
              <a:rPr lang="pt-BR" sz="1800"/>
              <a:t>, após checar que a </a:t>
            </a:r>
            <a:r>
              <a:rPr b="1" lang="pt-BR" sz="1800"/>
              <a:t>LSE</a:t>
            </a:r>
            <a:r>
              <a:rPr lang="pt-BR" sz="1800"/>
              <a:t> não está vazia, remove a cabeça fazendo </a:t>
            </a:r>
            <a:r>
              <a:rPr i="1" lang="pt-BR" sz="1800"/>
              <a:t>head←head.next</a:t>
            </a:r>
            <a:r>
              <a:rPr lang="pt-BR" sz="1800"/>
              <a:t> e decrementa </a:t>
            </a:r>
            <a:r>
              <a:rPr i="1" lang="pt-BR" sz="1800"/>
              <a:t>n</a:t>
            </a:r>
            <a:r>
              <a:rPr lang="pt-BR" sz="1800"/>
              <a:t>. 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Um caso especial ocorre quando o último elemento é removido, neste caso </a:t>
            </a:r>
            <a:r>
              <a:rPr i="1" lang="pt-BR" sz="1800"/>
              <a:t>tail</a:t>
            </a:r>
            <a:r>
              <a:rPr lang="pt-BR" sz="1800"/>
              <a:t> é carregado com </a:t>
            </a:r>
            <a:r>
              <a:rPr i="1" lang="pt-BR" sz="1800"/>
              <a:t>nil</a:t>
            </a:r>
            <a:r>
              <a:rPr lang="pt-BR" sz="1800"/>
              <a:t>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75" name="Google Shape;5175;p45"/>
          <p:cNvSpPr txBox="1"/>
          <p:nvPr/>
        </p:nvSpPr>
        <p:spPr>
          <a:xfrm>
            <a:off x="4898925" y="826875"/>
            <a:ext cx="3933300" cy="3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pop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x←head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head←head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9" name="Shape 5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0" name="Google Shape;5180;p46"/>
          <p:cNvSpPr/>
          <p:nvPr/>
        </p:nvSpPr>
        <p:spPr>
          <a:xfrm>
            <a:off x="5217675" y="1263000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1" name="Google Shape;5181;p46"/>
          <p:cNvSpPr/>
          <p:nvPr/>
        </p:nvSpPr>
        <p:spPr>
          <a:xfrm>
            <a:off x="5217675" y="3021384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2" name="Google Shape;518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Pop()</a:t>
            </a:r>
            <a:endParaRPr i="1"/>
          </a:p>
        </p:txBody>
      </p:sp>
      <p:sp>
        <p:nvSpPr>
          <p:cNvPr id="5183" name="Google Shape;5183;p46"/>
          <p:cNvSpPr txBox="1"/>
          <p:nvPr/>
        </p:nvSpPr>
        <p:spPr>
          <a:xfrm>
            <a:off x="4898925" y="826875"/>
            <a:ext cx="3933300" cy="3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pop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x←head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head←head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4" name="Google Shape;5184;p46"/>
          <p:cNvSpPr/>
          <p:nvPr/>
        </p:nvSpPr>
        <p:spPr>
          <a:xfrm>
            <a:off x="424171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2100"/>
          </a:p>
        </p:txBody>
      </p:sp>
      <p:sp>
        <p:nvSpPr>
          <p:cNvPr id="5185" name="Google Shape;5185;p46"/>
          <p:cNvSpPr/>
          <p:nvPr/>
        </p:nvSpPr>
        <p:spPr>
          <a:xfrm>
            <a:off x="907906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6" name="Google Shape;5186;p46"/>
          <p:cNvSpPr/>
          <p:nvPr/>
        </p:nvSpPr>
        <p:spPr>
          <a:xfrm>
            <a:off x="1458350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187" name="Google Shape;5187;p46"/>
          <p:cNvSpPr/>
          <p:nvPr/>
        </p:nvSpPr>
        <p:spPr>
          <a:xfrm>
            <a:off x="1942086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88" name="Google Shape;5188;p46"/>
          <p:cNvCxnSpPr>
            <a:stCxn id="5187" idx="3"/>
            <a:endCxn id="5189" idx="1"/>
          </p:cNvCxnSpPr>
          <p:nvPr/>
        </p:nvCxnSpPr>
        <p:spPr>
          <a:xfrm>
            <a:off x="2183586" y="2707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89" name="Google Shape;5189;p46"/>
          <p:cNvSpPr/>
          <p:nvPr/>
        </p:nvSpPr>
        <p:spPr>
          <a:xfrm>
            <a:off x="2492530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190" name="Google Shape;5190;p46"/>
          <p:cNvSpPr/>
          <p:nvPr/>
        </p:nvSpPr>
        <p:spPr>
          <a:xfrm>
            <a:off x="2976266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1" name="Google Shape;5191;p46"/>
          <p:cNvSpPr/>
          <p:nvPr/>
        </p:nvSpPr>
        <p:spPr>
          <a:xfrm>
            <a:off x="3526710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192" name="Google Shape;5192;p46"/>
          <p:cNvSpPr/>
          <p:nvPr/>
        </p:nvSpPr>
        <p:spPr>
          <a:xfrm>
            <a:off x="4010445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93" name="Google Shape;5193;p46"/>
          <p:cNvCxnSpPr>
            <a:stCxn id="5192" idx="3"/>
          </p:cNvCxnSpPr>
          <p:nvPr/>
        </p:nvCxnSpPr>
        <p:spPr>
          <a:xfrm>
            <a:off x="4251945" y="2707564"/>
            <a:ext cx="84600" cy="4029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94" name="Google Shape;5194;p46"/>
          <p:cNvCxnSpPr/>
          <p:nvPr/>
        </p:nvCxnSpPr>
        <p:spPr>
          <a:xfrm>
            <a:off x="4169680" y="3117858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5" name="Google Shape;5195;p46"/>
          <p:cNvCxnSpPr>
            <a:stCxn id="5190" idx="3"/>
            <a:endCxn id="5191" idx="1"/>
          </p:cNvCxnSpPr>
          <p:nvPr/>
        </p:nvCxnSpPr>
        <p:spPr>
          <a:xfrm>
            <a:off x="3217766" y="2707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96" name="Google Shape;5196;p46"/>
          <p:cNvSpPr txBox="1"/>
          <p:nvPr/>
        </p:nvSpPr>
        <p:spPr>
          <a:xfrm>
            <a:off x="1458350" y="2048566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197" name="Google Shape;5197;p46"/>
          <p:cNvSpPr txBox="1"/>
          <p:nvPr/>
        </p:nvSpPr>
        <p:spPr>
          <a:xfrm>
            <a:off x="3606300" y="2113225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198" name="Google Shape;5198;p46"/>
          <p:cNvSpPr txBox="1"/>
          <p:nvPr/>
        </p:nvSpPr>
        <p:spPr>
          <a:xfrm>
            <a:off x="417975" y="21232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cxnSp>
        <p:nvCxnSpPr>
          <p:cNvPr id="5199" name="Google Shape;5199;p46"/>
          <p:cNvCxnSpPr/>
          <p:nvPr/>
        </p:nvCxnSpPr>
        <p:spPr>
          <a:xfrm>
            <a:off x="1149350" y="27075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00" name="Google Shape;5200;p46"/>
          <p:cNvSpPr txBox="1"/>
          <p:nvPr/>
        </p:nvSpPr>
        <p:spPr>
          <a:xfrm>
            <a:off x="598900" y="3415775"/>
            <a:ext cx="3090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x </a:t>
            </a:r>
            <a:endParaRPr sz="1800"/>
          </a:p>
        </p:txBody>
      </p:sp>
      <p:sp>
        <p:nvSpPr>
          <p:cNvPr id="5201" name="Google Shape;5201;p46"/>
          <p:cNvSpPr txBox="1"/>
          <p:nvPr/>
        </p:nvSpPr>
        <p:spPr>
          <a:xfrm>
            <a:off x="331950" y="1592925"/>
            <a:ext cx="583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n = </a:t>
            </a:r>
            <a:endParaRPr sz="2100"/>
          </a:p>
        </p:txBody>
      </p:sp>
      <p:sp>
        <p:nvSpPr>
          <p:cNvPr id="5202" name="Google Shape;5202;p46"/>
          <p:cNvSpPr txBox="1"/>
          <p:nvPr/>
        </p:nvSpPr>
        <p:spPr>
          <a:xfrm>
            <a:off x="928575" y="1616025"/>
            <a:ext cx="3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4</a:t>
            </a:r>
            <a:endParaRPr sz="1800"/>
          </a:p>
        </p:txBody>
      </p:sp>
      <p:sp>
        <p:nvSpPr>
          <p:cNvPr id="5203" name="Google Shape;5203;p46"/>
          <p:cNvSpPr txBox="1"/>
          <p:nvPr/>
        </p:nvSpPr>
        <p:spPr>
          <a:xfrm>
            <a:off x="915450" y="1608500"/>
            <a:ext cx="3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3</a:t>
            </a:r>
            <a:endParaRPr sz="1800"/>
          </a:p>
        </p:txBody>
      </p:sp>
      <p:sp>
        <p:nvSpPr>
          <p:cNvPr id="5204" name="Google Shape;5204;p46"/>
          <p:cNvSpPr/>
          <p:nvPr/>
        </p:nvSpPr>
        <p:spPr>
          <a:xfrm>
            <a:off x="5217675" y="1984762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5" name="Google Shape;5205;p46"/>
          <p:cNvSpPr/>
          <p:nvPr/>
        </p:nvSpPr>
        <p:spPr>
          <a:xfrm>
            <a:off x="955650" y="3512750"/>
            <a:ext cx="332400" cy="40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800"/>
          </a:p>
        </p:txBody>
      </p:sp>
      <p:sp>
        <p:nvSpPr>
          <p:cNvPr id="5206" name="Google Shape;5206;p46"/>
          <p:cNvSpPr/>
          <p:nvPr/>
        </p:nvSpPr>
        <p:spPr>
          <a:xfrm>
            <a:off x="5217675" y="2365762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7" name="Google Shape;5207;p46"/>
          <p:cNvSpPr/>
          <p:nvPr/>
        </p:nvSpPr>
        <p:spPr>
          <a:xfrm>
            <a:off x="5217675" y="2716584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8" name="Google Shape;5208;p46"/>
          <p:cNvSpPr/>
          <p:nvPr/>
        </p:nvSpPr>
        <p:spPr>
          <a:xfrm>
            <a:off x="5217675" y="3773325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2" name="Shape 5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3" name="Google Shape;5213;p47"/>
          <p:cNvSpPr/>
          <p:nvPr/>
        </p:nvSpPr>
        <p:spPr>
          <a:xfrm>
            <a:off x="5217675" y="3021384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4" name="Google Shape;5214;p47"/>
          <p:cNvSpPr/>
          <p:nvPr/>
        </p:nvSpPr>
        <p:spPr>
          <a:xfrm>
            <a:off x="5217675" y="1263000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5" name="Google Shape;521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Pop() retirar último elemento</a:t>
            </a:r>
            <a:endParaRPr i="1"/>
          </a:p>
        </p:txBody>
      </p:sp>
      <p:sp>
        <p:nvSpPr>
          <p:cNvPr id="5216" name="Google Shape;5216;p47"/>
          <p:cNvSpPr txBox="1"/>
          <p:nvPr/>
        </p:nvSpPr>
        <p:spPr>
          <a:xfrm>
            <a:off x="4898925" y="826875"/>
            <a:ext cx="3933300" cy="3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pop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x←head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head←head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 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 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7" name="Google Shape;5217;p47"/>
          <p:cNvSpPr/>
          <p:nvPr/>
        </p:nvSpPr>
        <p:spPr>
          <a:xfrm>
            <a:off x="1697910" y="24959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800"/>
          </a:p>
        </p:txBody>
      </p:sp>
      <p:sp>
        <p:nvSpPr>
          <p:cNvPr id="5218" name="Google Shape;5218;p47"/>
          <p:cNvSpPr/>
          <p:nvPr/>
        </p:nvSpPr>
        <p:spPr>
          <a:xfrm>
            <a:off x="2181645" y="24959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19" name="Google Shape;5219;p47"/>
          <p:cNvCxnSpPr>
            <a:stCxn id="5218" idx="3"/>
          </p:cNvCxnSpPr>
          <p:nvPr/>
        </p:nvCxnSpPr>
        <p:spPr>
          <a:xfrm>
            <a:off x="2423145" y="2707564"/>
            <a:ext cx="343200" cy="5637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20" name="Google Shape;5220;p47"/>
          <p:cNvCxnSpPr/>
          <p:nvPr/>
        </p:nvCxnSpPr>
        <p:spPr>
          <a:xfrm>
            <a:off x="2589855" y="3271283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21" name="Google Shape;5221;p47"/>
          <p:cNvSpPr txBox="1"/>
          <p:nvPr/>
        </p:nvSpPr>
        <p:spPr>
          <a:xfrm>
            <a:off x="2862375" y="1790800"/>
            <a:ext cx="75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222" name="Google Shape;5222;p47"/>
          <p:cNvSpPr txBox="1"/>
          <p:nvPr/>
        </p:nvSpPr>
        <p:spPr>
          <a:xfrm>
            <a:off x="2303000" y="1790800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223" name="Google Shape;5223;p47"/>
          <p:cNvSpPr txBox="1"/>
          <p:nvPr/>
        </p:nvSpPr>
        <p:spPr>
          <a:xfrm>
            <a:off x="598900" y="2425175"/>
            <a:ext cx="3090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x </a:t>
            </a:r>
            <a:endParaRPr sz="1800"/>
          </a:p>
        </p:txBody>
      </p:sp>
      <p:sp>
        <p:nvSpPr>
          <p:cNvPr id="5224" name="Google Shape;5224;p47"/>
          <p:cNvSpPr txBox="1"/>
          <p:nvPr/>
        </p:nvSpPr>
        <p:spPr>
          <a:xfrm>
            <a:off x="331950" y="1592925"/>
            <a:ext cx="583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n = </a:t>
            </a:r>
            <a:endParaRPr sz="2100"/>
          </a:p>
        </p:txBody>
      </p:sp>
      <p:sp>
        <p:nvSpPr>
          <p:cNvPr id="5225" name="Google Shape;5225;p47"/>
          <p:cNvSpPr txBox="1"/>
          <p:nvPr/>
        </p:nvSpPr>
        <p:spPr>
          <a:xfrm>
            <a:off x="745997" y="1616025"/>
            <a:ext cx="3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1</a:t>
            </a:r>
            <a:endParaRPr sz="1800"/>
          </a:p>
        </p:txBody>
      </p:sp>
      <p:sp>
        <p:nvSpPr>
          <p:cNvPr id="5226" name="Google Shape;5226;p47"/>
          <p:cNvSpPr txBox="1"/>
          <p:nvPr/>
        </p:nvSpPr>
        <p:spPr>
          <a:xfrm>
            <a:off x="743963" y="1599469"/>
            <a:ext cx="3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0</a:t>
            </a:r>
            <a:endParaRPr sz="1800"/>
          </a:p>
        </p:txBody>
      </p:sp>
      <p:sp>
        <p:nvSpPr>
          <p:cNvPr id="5227" name="Google Shape;5227;p47"/>
          <p:cNvSpPr/>
          <p:nvPr/>
        </p:nvSpPr>
        <p:spPr>
          <a:xfrm>
            <a:off x="5217675" y="1984762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8" name="Google Shape;5228;p47"/>
          <p:cNvSpPr/>
          <p:nvPr/>
        </p:nvSpPr>
        <p:spPr>
          <a:xfrm>
            <a:off x="955650" y="2522150"/>
            <a:ext cx="332400" cy="40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800"/>
          </a:p>
        </p:txBody>
      </p:sp>
      <p:sp>
        <p:nvSpPr>
          <p:cNvPr id="5229" name="Google Shape;5229;p47"/>
          <p:cNvSpPr/>
          <p:nvPr/>
        </p:nvSpPr>
        <p:spPr>
          <a:xfrm>
            <a:off x="5217675" y="2365762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0" name="Google Shape;5230;p47"/>
          <p:cNvSpPr/>
          <p:nvPr/>
        </p:nvSpPr>
        <p:spPr>
          <a:xfrm>
            <a:off x="5217675" y="2716584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1" name="Google Shape;5231;p47"/>
          <p:cNvSpPr/>
          <p:nvPr/>
        </p:nvSpPr>
        <p:spPr>
          <a:xfrm>
            <a:off x="5217675" y="3773325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32" name="Google Shape;5232;p47"/>
          <p:cNvCxnSpPr>
            <a:stCxn id="5221" idx="2"/>
          </p:cNvCxnSpPr>
          <p:nvPr/>
        </p:nvCxnSpPr>
        <p:spPr>
          <a:xfrm flipH="1">
            <a:off x="2742225" y="2252500"/>
            <a:ext cx="497100" cy="96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33" name="Google Shape;5233;p47"/>
          <p:cNvSpPr txBox="1"/>
          <p:nvPr/>
        </p:nvSpPr>
        <p:spPr>
          <a:xfrm>
            <a:off x="1274100" y="1790800"/>
            <a:ext cx="75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cxnSp>
        <p:nvCxnSpPr>
          <p:cNvPr id="5234" name="Google Shape;5234;p47"/>
          <p:cNvCxnSpPr>
            <a:stCxn id="5233" idx="2"/>
            <a:endCxn id="5217" idx="0"/>
          </p:cNvCxnSpPr>
          <p:nvPr/>
        </p:nvCxnSpPr>
        <p:spPr>
          <a:xfrm>
            <a:off x="1651050" y="2252500"/>
            <a:ext cx="288900" cy="24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35" name="Google Shape;5235;p47"/>
          <p:cNvCxnSpPr>
            <a:stCxn id="5222" idx="2"/>
            <a:endCxn id="5217" idx="0"/>
          </p:cNvCxnSpPr>
          <p:nvPr/>
        </p:nvCxnSpPr>
        <p:spPr>
          <a:xfrm flipH="1">
            <a:off x="1939850" y="2123200"/>
            <a:ext cx="654900" cy="37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36" name="Google Shape;5236;p47"/>
          <p:cNvSpPr/>
          <p:nvPr/>
        </p:nvSpPr>
        <p:spPr>
          <a:xfrm>
            <a:off x="5217675" y="3402384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37" name="Google Shape;5237;p47"/>
          <p:cNvCxnSpPr>
            <a:stCxn id="5222" idx="2"/>
          </p:cNvCxnSpPr>
          <p:nvPr/>
        </p:nvCxnSpPr>
        <p:spPr>
          <a:xfrm>
            <a:off x="2594750" y="2123200"/>
            <a:ext cx="151500" cy="108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1" name="Shape 5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2" name="Google Shape;5242;p48"/>
          <p:cNvSpPr/>
          <p:nvPr/>
        </p:nvSpPr>
        <p:spPr>
          <a:xfrm>
            <a:off x="5217675" y="1263000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3" name="Google Shape;5243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Pop() - em lista vazia</a:t>
            </a:r>
            <a:endParaRPr i="1"/>
          </a:p>
        </p:txBody>
      </p:sp>
      <p:sp>
        <p:nvSpPr>
          <p:cNvPr id="5244" name="Google Shape;5244;p48"/>
          <p:cNvSpPr txBox="1"/>
          <p:nvPr/>
        </p:nvSpPr>
        <p:spPr>
          <a:xfrm>
            <a:off x="4898925" y="826875"/>
            <a:ext cx="3933300" cy="3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pop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x←head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head←head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3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3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3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3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3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3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45" name="Google Shape;5245;p48"/>
          <p:cNvCxnSpPr/>
          <p:nvPr/>
        </p:nvCxnSpPr>
        <p:spPr>
          <a:xfrm>
            <a:off x="2206130" y="3021383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46" name="Google Shape;5246;p48"/>
          <p:cNvSpPr txBox="1"/>
          <p:nvPr/>
        </p:nvSpPr>
        <p:spPr>
          <a:xfrm>
            <a:off x="2649200" y="2187950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247" name="Google Shape;5247;p48"/>
          <p:cNvSpPr txBox="1"/>
          <p:nvPr/>
        </p:nvSpPr>
        <p:spPr>
          <a:xfrm>
            <a:off x="1466925" y="2187950"/>
            <a:ext cx="84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sp>
        <p:nvSpPr>
          <p:cNvPr id="5248" name="Google Shape;5248;p48"/>
          <p:cNvSpPr txBox="1"/>
          <p:nvPr/>
        </p:nvSpPr>
        <p:spPr>
          <a:xfrm>
            <a:off x="331950" y="1592925"/>
            <a:ext cx="583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n = </a:t>
            </a:r>
            <a:endParaRPr sz="2100"/>
          </a:p>
        </p:txBody>
      </p:sp>
      <p:sp>
        <p:nvSpPr>
          <p:cNvPr id="5249" name="Google Shape;5249;p48"/>
          <p:cNvSpPr txBox="1"/>
          <p:nvPr/>
        </p:nvSpPr>
        <p:spPr>
          <a:xfrm>
            <a:off x="928575" y="1616025"/>
            <a:ext cx="33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0</a:t>
            </a:r>
            <a:endParaRPr sz="1800"/>
          </a:p>
        </p:txBody>
      </p:sp>
      <p:cxnSp>
        <p:nvCxnSpPr>
          <p:cNvPr id="5250" name="Google Shape;5250;p48"/>
          <p:cNvCxnSpPr>
            <a:stCxn id="5246" idx="2"/>
          </p:cNvCxnSpPr>
          <p:nvPr/>
        </p:nvCxnSpPr>
        <p:spPr>
          <a:xfrm flipH="1">
            <a:off x="2364050" y="2520350"/>
            <a:ext cx="576900" cy="49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51" name="Google Shape;5251;p48"/>
          <p:cNvCxnSpPr>
            <a:stCxn id="5247" idx="2"/>
          </p:cNvCxnSpPr>
          <p:nvPr/>
        </p:nvCxnSpPr>
        <p:spPr>
          <a:xfrm>
            <a:off x="1888425" y="2649650"/>
            <a:ext cx="435300" cy="35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52" name="Google Shape;5252;p48"/>
          <p:cNvSpPr/>
          <p:nvPr/>
        </p:nvSpPr>
        <p:spPr>
          <a:xfrm>
            <a:off x="5217675" y="1644000"/>
            <a:ext cx="2903700" cy="332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6" name="Shape 5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7" name="Google Shape;525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a complexidade dessas operações de Push e Pop?</a:t>
            </a:r>
            <a:endParaRPr/>
          </a:p>
        </p:txBody>
      </p:sp>
      <p:sp>
        <p:nvSpPr>
          <p:cNvPr id="5258" name="Google Shape;5258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2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5200"/>
              <a:t>O(1)</a:t>
            </a:r>
            <a:endParaRPr sz="5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2" name="Shape 5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3" name="Google Shape;526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Operações de Fila</a:t>
            </a:r>
            <a:endParaRPr/>
          </a:p>
        </p:txBody>
      </p:sp>
      <p:sp>
        <p:nvSpPr>
          <p:cNvPr id="5264" name="Google Shape;5264;p50"/>
          <p:cNvSpPr txBox="1"/>
          <p:nvPr>
            <p:ph idx="1" type="body"/>
          </p:nvPr>
        </p:nvSpPr>
        <p:spPr>
          <a:xfrm>
            <a:off x="311700" y="1152475"/>
            <a:ext cx="398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Uma </a:t>
            </a:r>
            <a:r>
              <a:rPr b="1" lang="pt-BR"/>
              <a:t>LSE</a:t>
            </a:r>
            <a:r>
              <a:rPr lang="pt-BR"/>
              <a:t> pode também implementar as operações da fila </a:t>
            </a:r>
            <a:r>
              <a:rPr b="1" lang="pt-BR"/>
              <a:t>FIFO</a:t>
            </a:r>
            <a:r>
              <a:rPr lang="pt-BR"/>
              <a:t> </a:t>
            </a:r>
            <a:r>
              <a:rPr i="1" lang="pt-BR"/>
              <a:t>add(x)</a:t>
            </a:r>
            <a:r>
              <a:rPr lang="pt-BR"/>
              <a:t> and </a:t>
            </a:r>
            <a:r>
              <a:rPr i="1" lang="pt-BR"/>
              <a:t>remove()</a:t>
            </a:r>
            <a:r>
              <a:rPr lang="pt-BR"/>
              <a:t> em um tempo constante.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265" name="Google Shape;5265;p50"/>
          <p:cNvSpPr/>
          <p:nvPr/>
        </p:nvSpPr>
        <p:spPr>
          <a:xfrm>
            <a:off x="2153396" y="3481739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2100"/>
          </a:p>
        </p:txBody>
      </p:sp>
      <p:sp>
        <p:nvSpPr>
          <p:cNvPr id="5266" name="Google Shape;5266;p50"/>
          <p:cNvSpPr/>
          <p:nvPr/>
        </p:nvSpPr>
        <p:spPr>
          <a:xfrm>
            <a:off x="2637131" y="3481739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67" name="Google Shape;5267;p50"/>
          <p:cNvCxnSpPr>
            <a:stCxn id="5266" idx="3"/>
            <a:endCxn id="5268" idx="1"/>
          </p:cNvCxnSpPr>
          <p:nvPr/>
        </p:nvCxnSpPr>
        <p:spPr>
          <a:xfrm>
            <a:off x="2878631" y="3693389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68" name="Google Shape;5268;p50"/>
          <p:cNvSpPr/>
          <p:nvPr/>
        </p:nvSpPr>
        <p:spPr>
          <a:xfrm>
            <a:off x="3187575" y="3481739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269" name="Google Shape;5269;p50"/>
          <p:cNvSpPr/>
          <p:nvPr/>
        </p:nvSpPr>
        <p:spPr>
          <a:xfrm>
            <a:off x="3671311" y="3481739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70" name="Google Shape;5270;p50"/>
          <p:cNvCxnSpPr>
            <a:stCxn id="5269" idx="3"/>
            <a:endCxn id="5271" idx="1"/>
          </p:cNvCxnSpPr>
          <p:nvPr/>
        </p:nvCxnSpPr>
        <p:spPr>
          <a:xfrm>
            <a:off x="3912811" y="3693389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71" name="Google Shape;5271;p50"/>
          <p:cNvSpPr/>
          <p:nvPr/>
        </p:nvSpPr>
        <p:spPr>
          <a:xfrm>
            <a:off x="4221755" y="3481739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272" name="Google Shape;5272;p50"/>
          <p:cNvSpPr/>
          <p:nvPr/>
        </p:nvSpPr>
        <p:spPr>
          <a:xfrm>
            <a:off x="4705491" y="3481739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3" name="Google Shape;5273;p50"/>
          <p:cNvSpPr/>
          <p:nvPr/>
        </p:nvSpPr>
        <p:spPr>
          <a:xfrm>
            <a:off x="5255935" y="3481739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274" name="Google Shape;5274;p50"/>
          <p:cNvSpPr/>
          <p:nvPr/>
        </p:nvSpPr>
        <p:spPr>
          <a:xfrm>
            <a:off x="5739670" y="3481739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75" name="Google Shape;5275;p50"/>
          <p:cNvCxnSpPr>
            <a:stCxn id="5274" idx="3"/>
          </p:cNvCxnSpPr>
          <p:nvPr/>
        </p:nvCxnSpPr>
        <p:spPr>
          <a:xfrm>
            <a:off x="5981170" y="3693389"/>
            <a:ext cx="84600" cy="4029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76" name="Google Shape;5276;p50"/>
          <p:cNvCxnSpPr/>
          <p:nvPr/>
        </p:nvCxnSpPr>
        <p:spPr>
          <a:xfrm>
            <a:off x="5898905" y="4103683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7" name="Google Shape;5277;p50"/>
          <p:cNvCxnSpPr>
            <a:stCxn id="5272" idx="3"/>
            <a:endCxn id="5273" idx="1"/>
          </p:cNvCxnSpPr>
          <p:nvPr/>
        </p:nvCxnSpPr>
        <p:spPr>
          <a:xfrm>
            <a:off x="4946991" y="3693389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78" name="Google Shape;5278;p50"/>
          <p:cNvSpPr txBox="1"/>
          <p:nvPr/>
        </p:nvSpPr>
        <p:spPr>
          <a:xfrm>
            <a:off x="5335525" y="3099050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279" name="Google Shape;5279;p50"/>
          <p:cNvSpPr txBox="1"/>
          <p:nvPr/>
        </p:nvSpPr>
        <p:spPr>
          <a:xfrm>
            <a:off x="2147200" y="3109116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cxnSp>
        <p:nvCxnSpPr>
          <p:cNvPr id="5280" name="Google Shape;5280;p50"/>
          <p:cNvCxnSpPr>
            <a:endCxn id="5268" idx="1"/>
          </p:cNvCxnSpPr>
          <p:nvPr/>
        </p:nvCxnSpPr>
        <p:spPr>
          <a:xfrm>
            <a:off x="2878575" y="3693389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81" name="Google Shape;5281;p50"/>
          <p:cNvSpPr txBox="1"/>
          <p:nvPr/>
        </p:nvSpPr>
        <p:spPr>
          <a:xfrm>
            <a:off x="6961100" y="2456500"/>
            <a:ext cx="91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add(x)</a:t>
            </a:r>
            <a:endParaRPr sz="1800"/>
          </a:p>
        </p:txBody>
      </p:sp>
      <p:sp>
        <p:nvSpPr>
          <p:cNvPr id="5282" name="Google Shape;5282;p50"/>
          <p:cNvSpPr txBox="1"/>
          <p:nvPr/>
        </p:nvSpPr>
        <p:spPr>
          <a:xfrm>
            <a:off x="947075" y="2456500"/>
            <a:ext cx="141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remove</a:t>
            </a:r>
            <a:r>
              <a:rPr lang="pt-BR" sz="1800"/>
              <a:t>()</a:t>
            </a:r>
            <a:endParaRPr sz="1800"/>
          </a:p>
        </p:txBody>
      </p:sp>
      <p:cxnSp>
        <p:nvCxnSpPr>
          <p:cNvPr id="5283" name="Google Shape;5283;p50"/>
          <p:cNvCxnSpPr>
            <a:stCxn id="5282" idx="2"/>
            <a:endCxn id="5265" idx="1"/>
          </p:cNvCxnSpPr>
          <p:nvPr/>
        </p:nvCxnSpPr>
        <p:spPr>
          <a:xfrm flipH="1" rot="-5400000">
            <a:off x="1516925" y="3056800"/>
            <a:ext cx="775200" cy="4980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84" name="Google Shape;5284;p50"/>
          <p:cNvCxnSpPr>
            <a:stCxn id="5281" idx="2"/>
            <a:endCxn id="5274" idx="3"/>
          </p:cNvCxnSpPr>
          <p:nvPr/>
        </p:nvCxnSpPr>
        <p:spPr>
          <a:xfrm rot="5400000">
            <a:off x="6312350" y="2587000"/>
            <a:ext cx="775200" cy="14376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8" name="Shape 5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9" name="Google Shape;5289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remove()</a:t>
            </a:r>
            <a:endParaRPr i="1"/>
          </a:p>
        </p:txBody>
      </p:sp>
      <p:sp>
        <p:nvSpPr>
          <p:cNvPr id="5290" name="Google Shape;5290;p51"/>
          <p:cNvSpPr txBox="1"/>
          <p:nvPr>
            <p:ph idx="1" type="body"/>
          </p:nvPr>
        </p:nvSpPr>
        <p:spPr>
          <a:xfrm>
            <a:off x="311700" y="1152475"/>
            <a:ext cx="365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Remoções são feitas a partir da cabeça da lista e são idênticas à operação de pop()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291" name="Google Shape;5291;p51"/>
          <p:cNvSpPr txBox="1"/>
          <p:nvPr/>
        </p:nvSpPr>
        <p:spPr>
          <a:xfrm>
            <a:off x="5190650" y="1158850"/>
            <a:ext cx="3299400" cy="3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pop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Encadeadas x Arrays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Imagine que a memória do computador é uma grande matriz</a:t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6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6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6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6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6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6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6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6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6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6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6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6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6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6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6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6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6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6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6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6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6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6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6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"/>
          <p:cNvSpPr/>
          <p:nvPr/>
        </p:nvSpPr>
        <p:spPr>
          <a:xfrm>
            <a:off x="7010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6"/>
          <p:cNvSpPr/>
          <p:nvPr/>
        </p:nvSpPr>
        <p:spPr>
          <a:xfrm>
            <a:off x="7219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6"/>
          <p:cNvSpPr/>
          <p:nvPr/>
        </p:nvSpPr>
        <p:spPr>
          <a:xfrm>
            <a:off x="7428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6"/>
          <p:cNvSpPr/>
          <p:nvPr/>
        </p:nvSpPr>
        <p:spPr>
          <a:xfrm>
            <a:off x="7637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6"/>
          <p:cNvSpPr/>
          <p:nvPr/>
        </p:nvSpPr>
        <p:spPr>
          <a:xfrm>
            <a:off x="7846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6"/>
          <p:cNvSpPr/>
          <p:nvPr/>
        </p:nvSpPr>
        <p:spPr>
          <a:xfrm>
            <a:off x="8055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6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6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6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6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6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6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6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6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6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6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6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6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6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6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6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6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6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6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6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6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6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6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6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6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6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6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6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6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6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6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6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6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6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6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6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6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6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6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6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6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6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6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6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6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6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6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6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6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6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6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6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6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6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6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6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6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6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6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6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6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6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6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6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6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6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6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6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6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6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6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6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6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6"/>
          <p:cNvSpPr/>
          <p:nvPr/>
        </p:nvSpPr>
        <p:spPr>
          <a:xfrm>
            <a:off x="7010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6"/>
          <p:cNvSpPr/>
          <p:nvPr/>
        </p:nvSpPr>
        <p:spPr>
          <a:xfrm>
            <a:off x="7219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6"/>
          <p:cNvSpPr/>
          <p:nvPr/>
        </p:nvSpPr>
        <p:spPr>
          <a:xfrm>
            <a:off x="7428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6"/>
          <p:cNvSpPr/>
          <p:nvPr/>
        </p:nvSpPr>
        <p:spPr>
          <a:xfrm>
            <a:off x="7637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6"/>
          <p:cNvSpPr/>
          <p:nvPr/>
        </p:nvSpPr>
        <p:spPr>
          <a:xfrm>
            <a:off x="7846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6"/>
          <p:cNvSpPr/>
          <p:nvPr/>
        </p:nvSpPr>
        <p:spPr>
          <a:xfrm>
            <a:off x="8055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6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6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6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6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6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6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6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6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6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6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6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6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6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6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6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6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6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6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6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6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6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6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6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6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6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6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6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6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6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6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6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6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6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6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6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6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6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6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6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6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6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6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6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6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6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6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6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6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6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6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6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6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6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6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6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6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6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6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6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16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16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6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6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6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6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6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6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6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6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6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6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6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6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6"/>
          <p:cNvSpPr/>
          <p:nvPr/>
        </p:nvSpPr>
        <p:spPr>
          <a:xfrm>
            <a:off x="7010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6"/>
          <p:cNvSpPr/>
          <p:nvPr/>
        </p:nvSpPr>
        <p:spPr>
          <a:xfrm>
            <a:off x="7219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6"/>
          <p:cNvSpPr/>
          <p:nvPr/>
        </p:nvSpPr>
        <p:spPr>
          <a:xfrm>
            <a:off x="7428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6"/>
          <p:cNvSpPr/>
          <p:nvPr/>
        </p:nvSpPr>
        <p:spPr>
          <a:xfrm>
            <a:off x="7637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6"/>
          <p:cNvSpPr/>
          <p:nvPr/>
        </p:nvSpPr>
        <p:spPr>
          <a:xfrm>
            <a:off x="7846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16"/>
          <p:cNvSpPr/>
          <p:nvPr/>
        </p:nvSpPr>
        <p:spPr>
          <a:xfrm>
            <a:off x="8055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6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6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6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6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6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6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6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6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6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6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6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6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6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6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6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6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6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6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6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6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6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6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6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6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16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16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16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16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6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16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6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6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16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6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6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6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6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6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16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6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6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6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6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16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6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6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6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6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16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16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6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6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6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6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6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6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6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16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16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6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6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16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16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16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16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16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16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16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16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16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16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16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16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16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6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16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6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16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16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6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6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6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6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6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6"/>
          <p:cNvSpPr/>
          <p:nvPr/>
        </p:nvSpPr>
        <p:spPr>
          <a:xfrm>
            <a:off x="7010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6"/>
          <p:cNvSpPr/>
          <p:nvPr/>
        </p:nvSpPr>
        <p:spPr>
          <a:xfrm>
            <a:off x="7219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16"/>
          <p:cNvSpPr/>
          <p:nvPr/>
        </p:nvSpPr>
        <p:spPr>
          <a:xfrm>
            <a:off x="7428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6"/>
          <p:cNvSpPr/>
          <p:nvPr/>
        </p:nvSpPr>
        <p:spPr>
          <a:xfrm>
            <a:off x="7637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16"/>
          <p:cNvSpPr/>
          <p:nvPr/>
        </p:nvSpPr>
        <p:spPr>
          <a:xfrm>
            <a:off x="7846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6"/>
          <p:cNvSpPr/>
          <p:nvPr/>
        </p:nvSpPr>
        <p:spPr>
          <a:xfrm>
            <a:off x="8055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16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16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6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6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6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6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16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6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6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16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16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6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16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6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6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6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16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6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6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16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16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16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6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16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16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16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16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16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6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16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16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16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16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16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16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16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6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6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16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6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16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6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16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6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6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6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6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6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6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6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16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16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16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16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16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16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16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6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16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16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16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6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16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16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6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16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6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6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6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16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6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16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6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16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6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6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16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16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16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16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16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16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16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16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16"/>
          <p:cNvSpPr/>
          <p:nvPr/>
        </p:nvSpPr>
        <p:spPr>
          <a:xfrm>
            <a:off x="7010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16"/>
          <p:cNvSpPr/>
          <p:nvPr/>
        </p:nvSpPr>
        <p:spPr>
          <a:xfrm>
            <a:off x="7219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16"/>
          <p:cNvSpPr/>
          <p:nvPr/>
        </p:nvSpPr>
        <p:spPr>
          <a:xfrm>
            <a:off x="74283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16"/>
          <p:cNvSpPr/>
          <p:nvPr/>
        </p:nvSpPr>
        <p:spPr>
          <a:xfrm>
            <a:off x="7637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6"/>
          <p:cNvSpPr/>
          <p:nvPr/>
        </p:nvSpPr>
        <p:spPr>
          <a:xfrm>
            <a:off x="7846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16"/>
          <p:cNvSpPr/>
          <p:nvPr/>
        </p:nvSpPr>
        <p:spPr>
          <a:xfrm>
            <a:off x="8055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16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16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16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16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16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16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16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16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16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16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16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6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16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16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16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16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16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16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6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16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16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16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16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16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16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16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16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16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16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16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16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16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16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16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16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16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16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16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16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16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16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16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16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16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16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16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16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16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16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16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16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16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16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16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16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16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16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16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16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16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16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16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16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6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16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6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16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16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16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16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16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16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16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16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6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16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16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16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16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16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16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16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16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16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16"/>
          <p:cNvSpPr/>
          <p:nvPr/>
        </p:nvSpPr>
        <p:spPr>
          <a:xfrm>
            <a:off x="7010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16"/>
          <p:cNvSpPr/>
          <p:nvPr/>
        </p:nvSpPr>
        <p:spPr>
          <a:xfrm>
            <a:off x="7219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16"/>
          <p:cNvSpPr/>
          <p:nvPr/>
        </p:nvSpPr>
        <p:spPr>
          <a:xfrm>
            <a:off x="7428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16"/>
          <p:cNvSpPr/>
          <p:nvPr/>
        </p:nvSpPr>
        <p:spPr>
          <a:xfrm>
            <a:off x="7637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16"/>
          <p:cNvSpPr/>
          <p:nvPr/>
        </p:nvSpPr>
        <p:spPr>
          <a:xfrm>
            <a:off x="78465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16"/>
          <p:cNvSpPr/>
          <p:nvPr/>
        </p:nvSpPr>
        <p:spPr>
          <a:xfrm>
            <a:off x="8055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16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16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16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16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6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16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16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16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16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16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16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16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16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16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16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16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16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16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16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16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16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16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16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16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16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16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16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16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16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16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16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16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16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16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16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16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16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16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16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16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16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16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16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16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16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16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16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16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16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16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16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16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16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16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16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16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16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16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16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16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16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16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16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16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16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16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16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16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16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16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16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16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16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16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16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16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16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16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6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16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16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16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16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16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16"/>
          <p:cNvSpPr/>
          <p:nvPr/>
        </p:nvSpPr>
        <p:spPr>
          <a:xfrm>
            <a:off x="7010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16"/>
          <p:cNvSpPr/>
          <p:nvPr/>
        </p:nvSpPr>
        <p:spPr>
          <a:xfrm>
            <a:off x="7219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16"/>
          <p:cNvSpPr/>
          <p:nvPr/>
        </p:nvSpPr>
        <p:spPr>
          <a:xfrm>
            <a:off x="74283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16"/>
          <p:cNvSpPr/>
          <p:nvPr/>
        </p:nvSpPr>
        <p:spPr>
          <a:xfrm>
            <a:off x="7637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16"/>
          <p:cNvSpPr/>
          <p:nvPr/>
        </p:nvSpPr>
        <p:spPr>
          <a:xfrm>
            <a:off x="7846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16"/>
          <p:cNvSpPr/>
          <p:nvPr/>
        </p:nvSpPr>
        <p:spPr>
          <a:xfrm>
            <a:off x="8055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16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16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6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16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16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16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16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16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16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16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6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16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16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16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16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16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16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16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16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16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16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16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16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16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16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16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16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16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16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6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6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16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16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16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16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16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16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16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16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16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16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16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16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16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16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16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16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16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16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16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16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16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16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16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16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16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16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16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16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16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16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16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16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16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16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16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16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16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16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16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16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16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16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16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16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16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16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16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16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16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16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16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16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16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16"/>
          <p:cNvSpPr/>
          <p:nvPr/>
        </p:nvSpPr>
        <p:spPr>
          <a:xfrm>
            <a:off x="7010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16"/>
          <p:cNvSpPr/>
          <p:nvPr/>
        </p:nvSpPr>
        <p:spPr>
          <a:xfrm>
            <a:off x="7219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16"/>
          <p:cNvSpPr/>
          <p:nvPr/>
        </p:nvSpPr>
        <p:spPr>
          <a:xfrm>
            <a:off x="7428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16"/>
          <p:cNvSpPr/>
          <p:nvPr/>
        </p:nvSpPr>
        <p:spPr>
          <a:xfrm>
            <a:off x="7637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16"/>
          <p:cNvSpPr/>
          <p:nvPr/>
        </p:nvSpPr>
        <p:spPr>
          <a:xfrm>
            <a:off x="7846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16"/>
          <p:cNvSpPr/>
          <p:nvPr/>
        </p:nvSpPr>
        <p:spPr>
          <a:xfrm>
            <a:off x="8055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16"/>
          <p:cNvSpPr txBox="1"/>
          <p:nvPr/>
        </p:nvSpPr>
        <p:spPr>
          <a:xfrm>
            <a:off x="4875150" y="1052375"/>
            <a:ext cx="3642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0  1  2  3  4  5   6  7  8  9 10 11 12 13 14 15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13" name="Google Shape;813;p16"/>
          <p:cNvSpPr txBox="1"/>
          <p:nvPr/>
        </p:nvSpPr>
        <p:spPr>
          <a:xfrm>
            <a:off x="4651650" y="1253975"/>
            <a:ext cx="554700" cy="3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7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9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14" name="Google Shape;814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5" name="Shape 5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6" name="Google Shape;5296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add(x)</a:t>
            </a:r>
            <a:endParaRPr i="1"/>
          </a:p>
        </p:txBody>
      </p:sp>
      <p:sp>
        <p:nvSpPr>
          <p:cNvPr id="5297" name="Google Shape;5297;p52"/>
          <p:cNvSpPr txBox="1"/>
          <p:nvPr>
            <p:ph idx="1" type="body"/>
          </p:nvPr>
        </p:nvSpPr>
        <p:spPr>
          <a:xfrm>
            <a:off x="311700" y="1152475"/>
            <a:ext cx="365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Adições são feitas, por outro lado, na cauda da lista. Em muitos casos isto é feito atribuindo </a:t>
            </a:r>
            <a:r>
              <a:rPr i="1" lang="pt-BR"/>
              <a:t>tail.next = u</a:t>
            </a:r>
            <a:r>
              <a:rPr lang="pt-BR"/>
              <a:t>, onde </a:t>
            </a:r>
            <a:r>
              <a:rPr i="1" lang="pt-BR"/>
              <a:t>u</a:t>
            </a:r>
            <a:r>
              <a:rPr lang="pt-BR"/>
              <a:t> é o nó recentemente criado e que contém </a:t>
            </a:r>
            <a:r>
              <a:rPr i="1" lang="pt-BR"/>
              <a:t>x</a:t>
            </a:r>
            <a:r>
              <a:rPr lang="pt-BR"/>
              <a:t>. Contudo, um caso especial acontece quando </a:t>
            </a:r>
            <a:r>
              <a:rPr i="1" lang="pt-BR"/>
              <a:t>n = 0</a:t>
            </a:r>
            <a:r>
              <a:rPr lang="pt-BR"/>
              <a:t>, e assim </a:t>
            </a:r>
            <a:r>
              <a:rPr i="1" lang="pt-BR"/>
              <a:t>tail = head = nil</a:t>
            </a:r>
            <a:r>
              <a:rPr lang="pt-BR"/>
              <a:t>. Neste caso, ambos </a:t>
            </a:r>
            <a:r>
              <a:rPr i="1" lang="pt-BR"/>
              <a:t>tail</a:t>
            </a:r>
            <a:r>
              <a:rPr lang="pt-BR"/>
              <a:t> e </a:t>
            </a:r>
            <a:r>
              <a:rPr i="1" lang="pt-BR"/>
              <a:t>head</a:t>
            </a:r>
            <a:r>
              <a:rPr lang="pt-BR"/>
              <a:t> apontam para </a:t>
            </a:r>
            <a:r>
              <a:rPr i="1" lang="pt-BR"/>
              <a:t>u</a:t>
            </a:r>
            <a:r>
              <a:rPr lang="pt-B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298" name="Google Shape;5298;p52"/>
          <p:cNvSpPr txBox="1"/>
          <p:nvPr/>
        </p:nvSpPr>
        <p:spPr>
          <a:xfrm>
            <a:off x="5190650" y="1158850"/>
            <a:ext cx="3299400" cy="3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u←new_node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0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0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head←u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next←u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tail←u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</a:t>
            </a:r>
            <a:r>
              <a:rPr b="1" lang="pt-BR" sz="2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20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2" name="Shape 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3" name="Google Shape;5303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add(x)</a:t>
            </a:r>
            <a:endParaRPr i="1"/>
          </a:p>
        </p:txBody>
      </p:sp>
      <p:sp>
        <p:nvSpPr>
          <p:cNvPr id="5304" name="Google Shape;5304;p53"/>
          <p:cNvSpPr txBox="1"/>
          <p:nvPr/>
        </p:nvSpPr>
        <p:spPr>
          <a:xfrm>
            <a:off x="5190650" y="1158850"/>
            <a:ext cx="3299400" cy="3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u←new_node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20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endParaRPr sz="2000">
              <a:solidFill>
                <a:srgbClr val="7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head←u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next←u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tail←u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</a:t>
            </a:r>
            <a:r>
              <a:rPr b="1" lang="pt-BR" sz="2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20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5" name="Google Shape;5305;p53"/>
          <p:cNvSpPr/>
          <p:nvPr/>
        </p:nvSpPr>
        <p:spPr>
          <a:xfrm>
            <a:off x="195571" y="15053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2100"/>
          </a:p>
        </p:txBody>
      </p:sp>
      <p:sp>
        <p:nvSpPr>
          <p:cNvPr id="5306" name="Google Shape;5306;p53"/>
          <p:cNvSpPr/>
          <p:nvPr/>
        </p:nvSpPr>
        <p:spPr>
          <a:xfrm>
            <a:off x="679306" y="15053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07" name="Google Shape;5307;p53"/>
          <p:cNvCxnSpPr>
            <a:stCxn id="5306" idx="3"/>
            <a:endCxn id="5308" idx="1"/>
          </p:cNvCxnSpPr>
          <p:nvPr/>
        </p:nvCxnSpPr>
        <p:spPr>
          <a:xfrm>
            <a:off x="920806" y="17169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08" name="Google Shape;5308;p53"/>
          <p:cNvSpPr/>
          <p:nvPr/>
        </p:nvSpPr>
        <p:spPr>
          <a:xfrm>
            <a:off x="1229750" y="15053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309" name="Google Shape;5309;p53"/>
          <p:cNvSpPr/>
          <p:nvPr/>
        </p:nvSpPr>
        <p:spPr>
          <a:xfrm>
            <a:off x="1713486" y="15053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10" name="Google Shape;5310;p53"/>
          <p:cNvCxnSpPr>
            <a:stCxn id="5309" idx="3"/>
            <a:endCxn id="5311" idx="1"/>
          </p:cNvCxnSpPr>
          <p:nvPr/>
        </p:nvCxnSpPr>
        <p:spPr>
          <a:xfrm>
            <a:off x="1954986" y="17169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11" name="Google Shape;5311;p53"/>
          <p:cNvSpPr/>
          <p:nvPr/>
        </p:nvSpPr>
        <p:spPr>
          <a:xfrm>
            <a:off x="2263930" y="15053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312" name="Google Shape;5312;p53"/>
          <p:cNvSpPr/>
          <p:nvPr/>
        </p:nvSpPr>
        <p:spPr>
          <a:xfrm>
            <a:off x="2747666" y="15053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3" name="Google Shape;5313;p53"/>
          <p:cNvSpPr/>
          <p:nvPr/>
        </p:nvSpPr>
        <p:spPr>
          <a:xfrm>
            <a:off x="3298110" y="1505314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314" name="Google Shape;5314;p53"/>
          <p:cNvSpPr/>
          <p:nvPr/>
        </p:nvSpPr>
        <p:spPr>
          <a:xfrm>
            <a:off x="3781845" y="1505314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15" name="Google Shape;5315;p53"/>
          <p:cNvCxnSpPr>
            <a:stCxn id="5314" idx="3"/>
          </p:cNvCxnSpPr>
          <p:nvPr/>
        </p:nvCxnSpPr>
        <p:spPr>
          <a:xfrm>
            <a:off x="4023345" y="1716964"/>
            <a:ext cx="349800" cy="4608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16" name="Google Shape;5316;p53"/>
          <p:cNvCxnSpPr/>
          <p:nvPr/>
        </p:nvCxnSpPr>
        <p:spPr>
          <a:xfrm>
            <a:off x="4222223" y="2177736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7" name="Google Shape;5317;p53"/>
          <p:cNvCxnSpPr>
            <a:endCxn id="5313" idx="1"/>
          </p:cNvCxnSpPr>
          <p:nvPr/>
        </p:nvCxnSpPr>
        <p:spPr>
          <a:xfrm>
            <a:off x="3016710" y="1716964"/>
            <a:ext cx="28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18" name="Google Shape;5318;p53"/>
          <p:cNvSpPr txBox="1"/>
          <p:nvPr/>
        </p:nvSpPr>
        <p:spPr>
          <a:xfrm>
            <a:off x="3377700" y="1122625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319" name="Google Shape;5319;p53"/>
          <p:cNvSpPr txBox="1"/>
          <p:nvPr/>
        </p:nvSpPr>
        <p:spPr>
          <a:xfrm>
            <a:off x="189375" y="1132691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cxnSp>
        <p:nvCxnSpPr>
          <p:cNvPr id="5320" name="Google Shape;5320;p53"/>
          <p:cNvCxnSpPr>
            <a:endCxn id="5308" idx="1"/>
          </p:cNvCxnSpPr>
          <p:nvPr/>
        </p:nvCxnSpPr>
        <p:spPr>
          <a:xfrm>
            <a:off x="920750" y="1716964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4" name="Shape 5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" name="Google Shape;5325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Operações de Fila - Por que não implementar assim?</a:t>
            </a:r>
            <a:endParaRPr/>
          </a:p>
        </p:txBody>
      </p:sp>
      <p:sp>
        <p:nvSpPr>
          <p:cNvPr id="5326" name="Google Shape;5326;p54"/>
          <p:cNvSpPr/>
          <p:nvPr/>
        </p:nvSpPr>
        <p:spPr>
          <a:xfrm>
            <a:off x="2153396" y="2491139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2100"/>
          </a:p>
        </p:txBody>
      </p:sp>
      <p:sp>
        <p:nvSpPr>
          <p:cNvPr id="5327" name="Google Shape;5327;p54"/>
          <p:cNvSpPr/>
          <p:nvPr/>
        </p:nvSpPr>
        <p:spPr>
          <a:xfrm>
            <a:off x="2637131" y="2491139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28" name="Google Shape;5328;p54"/>
          <p:cNvCxnSpPr>
            <a:stCxn id="5327" idx="3"/>
            <a:endCxn id="5329" idx="1"/>
          </p:cNvCxnSpPr>
          <p:nvPr/>
        </p:nvCxnSpPr>
        <p:spPr>
          <a:xfrm>
            <a:off x="2878631" y="2702789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29" name="Google Shape;5329;p54"/>
          <p:cNvSpPr/>
          <p:nvPr/>
        </p:nvSpPr>
        <p:spPr>
          <a:xfrm>
            <a:off x="3187575" y="2491139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330" name="Google Shape;5330;p54"/>
          <p:cNvSpPr/>
          <p:nvPr/>
        </p:nvSpPr>
        <p:spPr>
          <a:xfrm>
            <a:off x="3671311" y="2491139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31" name="Google Shape;5331;p54"/>
          <p:cNvCxnSpPr>
            <a:stCxn id="5330" idx="3"/>
            <a:endCxn id="5332" idx="1"/>
          </p:cNvCxnSpPr>
          <p:nvPr/>
        </p:nvCxnSpPr>
        <p:spPr>
          <a:xfrm>
            <a:off x="3912811" y="2702789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32" name="Google Shape;5332;p54"/>
          <p:cNvSpPr/>
          <p:nvPr/>
        </p:nvSpPr>
        <p:spPr>
          <a:xfrm>
            <a:off x="4221755" y="2491139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333" name="Google Shape;5333;p54"/>
          <p:cNvSpPr/>
          <p:nvPr/>
        </p:nvSpPr>
        <p:spPr>
          <a:xfrm>
            <a:off x="4705491" y="2491139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4" name="Google Shape;5334;p54"/>
          <p:cNvSpPr/>
          <p:nvPr/>
        </p:nvSpPr>
        <p:spPr>
          <a:xfrm>
            <a:off x="5255935" y="2491139"/>
            <a:ext cx="4839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335" name="Google Shape;5335;p54"/>
          <p:cNvSpPr/>
          <p:nvPr/>
        </p:nvSpPr>
        <p:spPr>
          <a:xfrm>
            <a:off x="5739670" y="2491139"/>
            <a:ext cx="241500" cy="423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36" name="Google Shape;5336;p54"/>
          <p:cNvCxnSpPr>
            <a:stCxn id="5335" idx="3"/>
          </p:cNvCxnSpPr>
          <p:nvPr/>
        </p:nvCxnSpPr>
        <p:spPr>
          <a:xfrm>
            <a:off x="5981170" y="2702789"/>
            <a:ext cx="84600" cy="4029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37" name="Google Shape;5337;p54"/>
          <p:cNvCxnSpPr/>
          <p:nvPr/>
        </p:nvCxnSpPr>
        <p:spPr>
          <a:xfrm>
            <a:off x="5898905" y="3113083"/>
            <a:ext cx="332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38" name="Google Shape;5338;p54"/>
          <p:cNvCxnSpPr>
            <a:stCxn id="5333" idx="3"/>
            <a:endCxn id="5334" idx="1"/>
          </p:cNvCxnSpPr>
          <p:nvPr/>
        </p:nvCxnSpPr>
        <p:spPr>
          <a:xfrm>
            <a:off x="4946991" y="2702789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39" name="Google Shape;5339;p54"/>
          <p:cNvSpPr txBox="1"/>
          <p:nvPr/>
        </p:nvSpPr>
        <p:spPr>
          <a:xfrm>
            <a:off x="5335525" y="2108450"/>
            <a:ext cx="5835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tail</a:t>
            </a:r>
            <a:endParaRPr sz="1800"/>
          </a:p>
        </p:txBody>
      </p:sp>
      <p:sp>
        <p:nvSpPr>
          <p:cNvPr id="5340" name="Google Shape;5340;p54"/>
          <p:cNvSpPr txBox="1"/>
          <p:nvPr/>
        </p:nvSpPr>
        <p:spPr>
          <a:xfrm>
            <a:off x="2147200" y="2118516"/>
            <a:ext cx="9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head</a:t>
            </a:r>
            <a:endParaRPr sz="1800"/>
          </a:p>
        </p:txBody>
      </p:sp>
      <p:cxnSp>
        <p:nvCxnSpPr>
          <p:cNvPr id="5341" name="Google Shape;5341;p54"/>
          <p:cNvCxnSpPr>
            <a:endCxn id="5329" idx="1"/>
          </p:cNvCxnSpPr>
          <p:nvPr/>
        </p:nvCxnSpPr>
        <p:spPr>
          <a:xfrm>
            <a:off x="2878575" y="2702789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42" name="Google Shape;5342;p54"/>
          <p:cNvSpPr txBox="1"/>
          <p:nvPr/>
        </p:nvSpPr>
        <p:spPr>
          <a:xfrm>
            <a:off x="6961100" y="1465900"/>
            <a:ext cx="1237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remove</a:t>
            </a:r>
            <a:r>
              <a:rPr lang="pt-BR" sz="1800"/>
              <a:t>()</a:t>
            </a:r>
            <a:endParaRPr sz="1800"/>
          </a:p>
        </p:txBody>
      </p:sp>
      <p:sp>
        <p:nvSpPr>
          <p:cNvPr id="5343" name="Google Shape;5343;p54"/>
          <p:cNvSpPr txBox="1"/>
          <p:nvPr/>
        </p:nvSpPr>
        <p:spPr>
          <a:xfrm>
            <a:off x="947075" y="1465900"/>
            <a:ext cx="141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add</a:t>
            </a:r>
            <a:r>
              <a:rPr lang="pt-BR" sz="1800"/>
              <a:t>(x)</a:t>
            </a:r>
            <a:endParaRPr sz="1800"/>
          </a:p>
        </p:txBody>
      </p:sp>
      <p:cxnSp>
        <p:nvCxnSpPr>
          <p:cNvPr id="5344" name="Google Shape;5344;p54"/>
          <p:cNvCxnSpPr>
            <a:stCxn id="5343" idx="2"/>
            <a:endCxn id="5326" idx="1"/>
          </p:cNvCxnSpPr>
          <p:nvPr/>
        </p:nvCxnSpPr>
        <p:spPr>
          <a:xfrm flipH="1" rot="-5400000">
            <a:off x="1516925" y="2066200"/>
            <a:ext cx="775200" cy="4980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45" name="Google Shape;5345;p54"/>
          <p:cNvCxnSpPr>
            <a:stCxn id="5342" idx="2"/>
            <a:endCxn id="5335" idx="3"/>
          </p:cNvCxnSpPr>
          <p:nvPr/>
        </p:nvCxnSpPr>
        <p:spPr>
          <a:xfrm rot="5400000">
            <a:off x="6392900" y="1516000"/>
            <a:ext cx="775200" cy="15984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46" name="Google Shape;5346;p54"/>
          <p:cNvSpPr txBox="1"/>
          <p:nvPr/>
        </p:nvSpPr>
        <p:spPr>
          <a:xfrm>
            <a:off x="673975" y="3381975"/>
            <a:ext cx="8007300" cy="1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Remover a cauda de uma </a:t>
            </a:r>
            <a:r>
              <a:rPr b="1" lang="pt-BR" sz="1700"/>
              <a:t>LSE</a:t>
            </a:r>
            <a:r>
              <a:rPr lang="pt-BR" sz="1700"/>
              <a:t> é difícil porque requer a atualização do valor da </a:t>
            </a:r>
            <a:r>
              <a:rPr i="1" lang="pt-BR" sz="1700"/>
              <a:t>tail</a:t>
            </a:r>
            <a:r>
              <a:rPr lang="pt-BR" sz="1700"/>
              <a:t> para que ele aponte para o nó </a:t>
            </a:r>
            <a:r>
              <a:rPr i="1" lang="pt-BR" sz="1700"/>
              <a:t>w</a:t>
            </a:r>
            <a:r>
              <a:rPr lang="pt-BR" sz="1700"/>
              <a:t> que precede tail na </a:t>
            </a:r>
            <a:r>
              <a:rPr b="1" lang="pt-BR" sz="1700"/>
              <a:t>LSE</a:t>
            </a:r>
            <a:r>
              <a:rPr lang="pt-BR" sz="1700"/>
              <a:t>; este é o nó </a:t>
            </a:r>
            <a:r>
              <a:rPr i="1" lang="pt-BR" sz="1700"/>
              <a:t>w</a:t>
            </a:r>
            <a:r>
              <a:rPr lang="pt-BR" sz="1700"/>
              <a:t> tal que </a:t>
            </a:r>
            <a:r>
              <a:rPr i="1" lang="pt-BR" sz="1700"/>
              <a:t>w.next = tail</a:t>
            </a:r>
            <a:r>
              <a:rPr lang="pt-BR" sz="1700"/>
              <a:t>.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700"/>
              <a:t>Infelizmente, a única maneira de chegar ao </a:t>
            </a:r>
            <a:r>
              <a:rPr i="1" lang="pt-BR" sz="1700"/>
              <a:t>w</a:t>
            </a:r>
            <a:r>
              <a:rPr lang="pt-BR" sz="1700"/>
              <a:t> é atravessar a </a:t>
            </a:r>
            <a:r>
              <a:rPr b="1" lang="pt-BR" sz="1700"/>
              <a:t>LSE</a:t>
            </a:r>
            <a:r>
              <a:rPr lang="pt-BR" sz="1700"/>
              <a:t> começando em </a:t>
            </a:r>
            <a:r>
              <a:rPr i="1" lang="pt-BR" sz="1700"/>
              <a:t>head</a:t>
            </a:r>
            <a:r>
              <a:rPr lang="pt-BR" sz="1700"/>
              <a:t> e  tomando </a:t>
            </a:r>
            <a:r>
              <a:rPr i="1" lang="pt-BR" sz="1700"/>
              <a:t>n −</a:t>
            </a:r>
            <a:r>
              <a:rPr lang="pt-BR" sz="1700"/>
              <a:t> </a:t>
            </a:r>
            <a:r>
              <a:rPr i="1" lang="pt-BR" sz="1700"/>
              <a:t>2 </a:t>
            </a:r>
            <a:r>
              <a:rPr lang="pt-BR" sz="1700"/>
              <a:t>passos.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0" name="Shape 5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1" name="Google Shape;535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Operações de Fila - Por que não implementar assim?</a:t>
            </a:r>
            <a:endParaRPr/>
          </a:p>
        </p:txBody>
      </p:sp>
      <p:sp>
        <p:nvSpPr>
          <p:cNvPr id="5352" name="Google Shape;5352;p55"/>
          <p:cNvSpPr txBox="1"/>
          <p:nvPr/>
        </p:nvSpPr>
        <p:spPr>
          <a:xfrm>
            <a:off x="673975" y="3381975"/>
            <a:ext cx="8007300" cy="1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Remover a cauda de uma </a:t>
            </a:r>
            <a:r>
              <a:rPr b="1" lang="pt-BR" sz="1700"/>
              <a:t>LSE</a:t>
            </a:r>
            <a:r>
              <a:rPr lang="pt-BR" sz="1700"/>
              <a:t> é difícil porque requer a atualização do valor da </a:t>
            </a:r>
            <a:r>
              <a:rPr i="1" lang="pt-BR" sz="1700"/>
              <a:t>tail</a:t>
            </a:r>
            <a:r>
              <a:rPr lang="pt-BR" sz="1700"/>
              <a:t> para que ele aponte para o nó </a:t>
            </a:r>
            <a:r>
              <a:rPr i="1" lang="pt-BR" sz="1700"/>
              <a:t>w</a:t>
            </a:r>
            <a:r>
              <a:rPr lang="pt-BR" sz="1700"/>
              <a:t> que precede tail na </a:t>
            </a:r>
            <a:r>
              <a:rPr b="1" lang="pt-BR" sz="1700"/>
              <a:t>LSE</a:t>
            </a:r>
            <a:r>
              <a:rPr lang="pt-BR" sz="1700"/>
              <a:t>; este é o nó </a:t>
            </a:r>
            <a:r>
              <a:rPr i="1" lang="pt-BR" sz="1700"/>
              <a:t>w</a:t>
            </a:r>
            <a:r>
              <a:rPr lang="pt-BR" sz="1700"/>
              <a:t> tal que </a:t>
            </a:r>
            <a:r>
              <a:rPr i="1" lang="pt-BR" sz="1700"/>
              <a:t>w.next = tail</a:t>
            </a:r>
            <a:r>
              <a:rPr lang="pt-BR" sz="1700"/>
              <a:t>.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Infelizmente, a única maneira de chegar ao </a:t>
            </a:r>
            <a:r>
              <a:rPr i="1" lang="pt-BR" sz="1700"/>
              <a:t>w</a:t>
            </a:r>
            <a:r>
              <a:rPr lang="pt-BR" sz="1700"/>
              <a:t> é atravessar a </a:t>
            </a:r>
            <a:r>
              <a:rPr b="1" lang="pt-BR" sz="1700"/>
              <a:t>LSE</a:t>
            </a:r>
            <a:r>
              <a:rPr lang="pt-BR" sz="1700"/>
              <a:t> começando em </a:t>
            </a:r>
            <a:r>
              <a:rPr i="1" lang="pt-BR" sz="1700"/>
              <a:t>head</a:t>
            </a:r>
            <a:r>
              <a:rPr lang="pt-BR" sz="1700"/>
              <a:t> e  tomando </a:t>
            </a:r>
            <a:r>
              <a:rPr i="1" lang="pt-BR" sz="1700"/>
              <a:t>n −</a:t>
            </a:r>
            <a:r>
              <a:rPr lang="pt-BR" sz="1700"/>
              <a:t> </a:t>
            </a:r>
            <a:r>
              <a:rPr i="1" lang="pt-BR" sz="1700"/>
              <a:t>2 </a:t>
            </a:r>
            <a:r>
              <a:rPr lang="pt-BR" sz="1700"/>
              <a:t>passos.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53" name="Google Shape;535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1170125"/>
            <a:ext cx="6461838" cy="205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7" name="Shape 5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8" name="Google Shape;5358;p5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Duplamente Encadeadas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2" name="Shape 5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3" name="Google Shape;5363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Duplamente Encadeadas</a:t>
            </a:r>
            <a:endParaRPr/>
          </a:p>
        </p:txBody>
      </p:sp>
      <p:sp>
        <p:nvSpPr>
          <p:cNvPr id="5364" name="Google Shape;5364;p5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/>
              <a:t>Uma </a:t>
            </a:r>
            <a:r>
              <a:rPr b="1" lang="pt-BR" sz="2000"/>
              <a:t>LDE</a:t>
            </a:r>
            <a:r>
              <a:rPr lang="pt-BR" sz="2000"/>
              <a:t> é muito semelhante a uma </a:t>
            </a:r>
            <a:r>
              <a:rPr b="1" lang="pt-BR" sz="2000"/>
              <a:t>LSE</a:t>
            </a:r>
            <a:r>
              <a:rPr lang="pt-BR" sz="2000"/>
              <a:t> exceto que cada nó </a:t>
            </a:r>
            <a:r>
              <a:rPr i="1" lang="pt-BR" sz="2000"/>
              <a:t>u</a:t>
            </a:r>
            <a:r>
              <a:rPr lang="pt-BR" sz="2000"/>
              <a:t> em uma </a:t>
            </a:r>
            <a:r>
              <a:rPr b="1" lang="pt-BR" sz="2000"/>
              <a:t>LDE</a:t>
            </a:r>
            <a:r>
              <a:rPr lang="pt-BR" sz="2000"/>
              <a:t> possui referências para ambos os nós </a:t>
            </a:r>
            <a:r>
              <a:rPr i="1" lang="pt-BR" sz="2000"/>
              <a:t>u.next,</a:t>
            </a:r>
            <a:r>
              <a:rPr lang="pt-BR" sz="2000"/>
              <a:t> que o sucede, e para o nó </a:t>
            </a:r>
            <a:r>
              <a:rPr i="1" lang="pt-BR" sz="2000"/>
              <a:t>u.prev</a:t>
            </a:r>
            <a:r>
              <a:rPr lang="pt-BR" sz="2000"/>
              <a:t> que o precede.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365" name="Google Shape;5365;p57"/>
          <p:cNvSpPr/>
          <p:nvPr/>
        </p:nvSpPr>
        <p:spPr>
          <a:xfrm>
            <a:off x="5601231" y="2013910"/>
            <a:ext cx="9030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366" name="Google Shape;5366;p57"/>
          <p:cNvSpPr/>
          <p:nvPr/>
        </p:nvSpPr>
        <p:spPr>
          <a:xfrm>
            <a:off x="6503893" y="2013910"/>
            <a:ext cx="4506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67" name="Google Shape;5367;p57"/>
          <p:cNvCxnSpPr>
            <a:stCxn id="5366" idx="3"/>
          </p:cNvCxnSpPr>
          <p:nvPr/>
        </p:nvCxnSpPr>
        <p:spPr>
          <a:xfrm>
            <a:off x="6954493" y="2408860"/>
            <a:ext cx="57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68" name="Google Shape;5368;p57"/>
          <p:cNvSpPr/>
          <p:nvPr/>
        </p:nvSpPr>
        <p:spPr>
          <a:xfrm>
            <a:off x="5150605" y="2013910"/>
            <a:ext cx="4506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69" name="Google Shape;5369;p57"/>
          <p:cNvCxnSpPr/>
          <p:nvPr/>
        </p:nvCxnSpPr>
        <p:spPr>
          <a:xfrm>
            <a:off x="4571991" y="2408860"/>
            <a:ext cx="57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5370" name="Google Shape;5370;p57"/>
          <p:cNvSpPr txBox="1"/>
          <p:nvPr/>
        </p:nvSpPr>
        <p:spPr>
          <a:xfrm>
            <a:off x="6963900" y="1973662"/>
            <a:ext cx="75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next</a:t>
            </a:r>
            <a:endParaRPr sz="1900"/>
          </a:p>
        </p:txBody>
      </p:sp>
      <p:sp>
        <p:nvSpPr>
          <p:cNvPr id="5371" name="Google Shape;5371;p57"/>
          <p:cNvSpPr txBox="1"/>
          <p:nvPr/>
        </p:nvSpPr>
        <p:spPr>
          <a:xfrm>
            <a:off x="4449300" y="1963603"/>
            <a:ext cx="75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prev</a:t>
            </a:r>
            <a:endParaRPr sz="1900"/>
          </a:p>
        </p:txBody>
      </p:sp>
      <p:sp>
        <p:nvSpPr>
          <p:cNvPr id="5372" name="Google Shape;5372;p57"/>
          <p:cNvSpPr txBox="1"/>
          <p:nvPr/>
        </p:nvSpPr>
        <p:spPr>
          <a:xfrm>
            <a:off x="5856350" y="1552200"/>
            <a:ext cx="39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6" name="Shape 5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7" name="Google Shape;5377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Duplamente Encadeadas - Casos Especiais</a:t>
            </a:r>
            <a:endParaRPr/>
          </a:p>
        </p:txBody>
      </p:sp>
      <p:sp>
        <p:nvSpPr>
          <p:cNvPr id="5378" name="Google Shape;5378;p5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Quando implementamos uma </a:t>
            </a:r>
            <a:r>
              <a:rPr b="1" lang="pt-BR" sz="2000"/>
              <a:t>LSE</a:t>
            </a:r>
            <a:r>
              <a:rPr lang="pt-BR" sz="2000"/>
              <a:t>, percebemos que sempre temos diversos casos especiais.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/>
              <a:t>Por exemplo, remover o último elemento de uma </a:t>
            </a:r>
            <a:r>
              <a:rPr b="1" lang="pt-BR" sz="2000"/>
              <a:t>LSE</a:t>
            </a:r>
            <a:r>
              <a:rPr lang="pt-BR" sz="2000"/>
              <a:t> ou adicionar um elemento a uma lista vazia requer atenção para certificar-se que </a:t>
            </a:r>
            <a:r>
              <a:rPr i="1" lang="pt-BR" sz="2000"/>
              <a:t>head</a:t>
            </a:r>
            <a:r>
              <a:rPr lang="pt-BR" sz="2000"/>
              <a:t> e </a:t>
            </a:r>
            <a:r>
              <a:rPr i="1" lang="pt-BR" sz="2000"/>
              <a:t>tail</a:t>
            </a:r>
            <a:r>
              <a:rPr lang="pt-BR" sz="2000"/>
              <a:t> sejam atualizados corretamente.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/>
              <a:t>Em uma </a:t>
            </a:r>
            <a:r>
              <a:rPr b="1" lang="pt-BR" sz="2000"/>
              <a:t>LDE</a:t>
            </a:r>
            <a:r>
              <a:rPr lang="pt-BR" sz="2000"/>
              <a:t>, o número de casos especiais aumenta consideravelmente.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379" name="Google Shape;5379;p58"/>
          <p:cNvSpPr/>
          <p:nvPr/>
        </p:nvSpPr>
        <p:spPr>
          <a:xfrm>
            <a:off x="5601231" y="2013910"/>
            <a:ext cx="9030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380" name="Google Shape;5380;p58"/>
          <p:cNvSpPr/>
          <p:nvPr/>
        </p:nvSpPr>
        <p:spPr>
          <a:xfrm>
            <a:off x="6503893" y="2013910"/>
            <a:ext cx="4506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81" name="Google Shape;5381;p58"/>
          <p:cNvCxnSpPr>
            <a:stCxn id="5380" idx="3"/>
          </p:cNvCxnSpPr>
          <p:nvPr/>
        </p:nvCxnSpPr>
        <p:spPr>
          <a:xfrm>
            <a:off x="6954493" y="2408860"/>
            <a:ext cx="57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82" name="Google Shape;5382;p58"/>
          <p:cNvSpPr/>
          <p:nvPr/>
        </p:nvSpPr>
        <p:spPr>
          <a:xfrm>
            <a:off x="5150605" y="2013910"/>
            <a:ext cx="4506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83" name="Google Shape;5383;p58"/>
          <p:cNvCxnSpPr/>
          <p:nvPr/>
        </p:nvCxnSpPr>
        <p:spPr>
          <a:xfrm>
            <a:off x="4571991" y="2408860"/>
            <a:ext cx="57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5384" name="Google Shape;5384;p58"/>
          <p:cNvSpPr txBox="1"/>
          <p:nvPr/>
        </p:nvSpPr>
        <p:spPr>
          <a:xfrm>
            <a:off x="6963900" y="1973662"/>
            <a:ext cx="75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next</a:t>
            </a:r>
            <a:endParaRPr sz="1900"/>
          </a:p>
        </p:txBody>
      </p:sp>
      <p:sp>
        <p:nvSpPr>
          <p:cNvPr id="5385" name="Google Shape;5385;p58"/>
          <p:cNvSpPr txBox="1"/>
          <p:nvPr/>
        </p:nvSpPr>
        <p:spPr>
          <a:xfrm>
            <a:off x="4449300" y="1963603"/>
            <a:ext cx="75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prev</a:t>
            </a:r>
            <a:endParaRPr sz="1900"/>
          </a:p>
        </p:txBody>
      </p:sp>
      <p:sp>
        <p:nvSpPr>
          <p:cNvPr id="5386" name="Google Shape;5386;p58"/>
          <p:cNvSpPr txBox="1"/>
          <p:nvPr/>
        </p:nvSpPr>
        <p:spPr>
          <a:xfrm>
            <a:off x="5856350" y="1552200"/>
            <a:ext cx="39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0" name="Shape 5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1" name="Google Shape;5391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Nó especial </a:t>
            </a:r>
            <a:r>
              <a:rPr i="1" lang="pt-BR"/>
              <a:t>dummy</a:t>
            </a:r>
            <a:endParaRPr i="1"/>
          </a:p>
        </p:txBody>
      </p:sp>
      <p:sp>
        <p:nvSpPr>
          <p:cNvPr id="5392" name="Google Shape;5392;p59"/>
          <p:cNvSpPr txBox="1"/>
          <p:nvPr>
            <p:ph idx="1" type="body"/>
          </p:nvPr>
        </p:nvSpPr>
        <p:spPr>
          <a:xfrm>
            <a:off x="311700" y="1152475"/>
            <a:ext cx="86109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O nó </a:t>
            </a:r>
            <a:r>
              <a:rPr i="1" lang="pt-BR" sz="1800"/>
              <a:t>d</a:t>
            </a:r>
            <a:r>
              <a:rPr i="1" lang="pt-BR" sz="1800"/>
              <a:t>ummy</a:t>
            </a:r>
            <a:r>
              <a:rPr lang="pt-BR" sz="1800"/>
              <a:t> facilita o processamento de casos especiais.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/>
              <a:t>Este nó não contém nenhum dado, porém age como um sentinela de modo que não existam nós especiais, como </a:t>
            </a:r>
            <a:r>
              <a:rPr i="1" lang="pt-BR" sz="1800"/>
              <a:t>head</a:t>
            </a:r>
            <a:r>
              <a:rPr lang="pt-BR" sz="1800"/>
              <a:t> e </a:t>
            </a:r>
            <a:r>
              <a:rPr i="1" lang="pt-BR" sz="1800"/>
              <a:t>tail</a:t>
            </a:r>
            <a:r>
              <a:rPr lang="pt-BR" sz="1800"/>
              <a:t>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/>
              <a:t>O nó </a:t>
            </a:r>
            <a:r>
              <a:rPr i="1" lang="pt-BR" sz="1800"/>
              <a:t>dummy</a:t>
            </a:r>
            <a:r>
              <a:rPr lang="pt-BR" sz="1800"/>
              <a:t> precede o primeiro e sucede o último nó da lista, de modo a formar um círculo.</a:t>
            </a:r>
            <a:endParaRPr sz="1800"/>
          </a:p>
        </p:txBody>
      </p:sp>
      <p:sp>
        <p:nvSpPr>
          <p:cNvPr id="5393" name="Google Shape;5393;p59"/>
          <p:cNvSpPr/>
          <p:nvPr/>
        </p:nvSpPr>
        <p:spPr>
          <a:xfrm>
            <a:off x="4998588" y="3364650"/>
            <a:ext cx="4137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c</a:t>
            </a:r>
            <a:endParaRPr sz="1800"/>
          </a:p>
        </p:txBody>
      </p:sp>
      <p:sp>
        <p:nvSpPr>
          <p:cNvPr id="5394" name="Google Shape;5394;p59"/>
          <p:cNvSpPr/>
          <p:nvPr/>
        </p:nvSpPr>
        <p:spPr>
          <a:xfrm>
            <a:off x="4680397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5" name="Google Shape;5395;p59"/>
          <p:cNvSpPr/>
          <p:nvPr/>
        </p:nvSpPr>
        <p:spPr>
          <a:xfrm>
            <a:off x="5419398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6" name="Google Shape;5396;p59"/>
          <p:cNvSpPr/>
          <p:nvPr/>
        </p:nvSpPr>
        <p:spPr>
          <a:xfrm>
            <a:off x="6444772" y="3364650"/>
            <a:ext cx="4137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d</a:t>
            </a:r>
            <a:endParaRPr sz="1800"/>
          </a:p>
        </p:txBody>
      </p:sp>
      <p:sp>
        <p:nvSpPr>
          <p:cNvPr id="5397" name="Google Shape;5397;p59"/>
          <p:cNvSpPr/>
          <p:nvPr/>
        </p:nvSpPr>
        <p:spPr>
          <a:xfrm>
            <a:off x="6126580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8" name="Google Shape;5398;p59"/>
          <p:cNvSpPr/>
          <p:nvPr/>
        </p:nvSpPr>
        <p:spPr>
          <a:xfrm>
            <a:off x="6865582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9" name="Google Shape;5399;p59"/>
          <p:cNvSpPr/>
          <p:nvPr/>
        </p:nvSpPr>
        <p:spPr>
          <a:xfrm>
            <a:off x="7890955" y="3364650"/>
            <a:ext cx="4137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e</a:t>
            </a:r>
            <a:endParaRPr sz="1800"/>
          </a:p>
        </p:txBody>
      </p:sp>
      <p:sp>
        <p:nvSpPr>
          <p:cNvPr id="5400" name="Google Shape;5400;p59"/>
          <p:cNvSpPr/>
          <p:nvPr/>
        </p:nvSpPr>
        <p:spPr>
          <a:xfrm>
            <a:off x="7572764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1" name="Google Shape;5401;p59"/>
          <p:cNvSpPr/>
          <p:nvPr/>
        </p:nvSpPr>
        <p:spPr>
          <a:xfrm>
            <a:off x="8311765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2" name="Google Shape;5402;p59"/>
          <p:cNvSpPr/>
          <p:nvPr/>
        </p:nvSpPr>
        <p:spPr>
          <a:xfrm>
            <a:off x="750741" y="3364650"/>
            <a:ext cx="4137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3" name="Google Shape;5403;p59"/>
          <p:cNvSpPr/>
          <p:nvPr/>
        </p:nvSpPr>
        <p:spPr>
          <a:xfrm>
            <a:off x="432550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4" name="Google Shape;5404;p59"/>
          <p:cNvSpPr/>
          <p:nvPr/>
        </p:nvSpPr>
        <p:spPr>
          <a:xfrm>
            <a:off x="1171551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5" name="Google Shape;5405;p59"/>
          <p:cNvSpPr/>
          <p:nvPr/>
        </p:nvSpPr>
        <p:spPr>
          <a:xfrm>
            <a:off x="2196925" y="3364650"/>
            <a:ext cx="4137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a</a:t>
            </a:r>
            <a:endParaRPr sz="1800"/>
          </a:p>
        </p:txBody>
      </p:sp>
      <p:sp>
        <p:nvSpPr>
          <p:cNvPr id="5406" name="Google Shape;5406;p59"/>
          <p:cNvSpPr/>
          <p:nvPr/>
        </p:nvSpPr>
        <p:spPr>
          <a:xfrm>
            <a:off x="1878733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7" name="Google Shape;5407;p59"/>
          <p:cNvSpPr/>
          <p:nvPr/>
        </p:nvSpPr>
        <p:spPr>
          <a:xfrm>
            <a:off x="2617735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8" name="Google Shape;5408;p59"/>
          <p:cNvSpPr/>
          <p:nvPr/>
        </p:nvSpPr>
        <p:spPr>
          <a:xfrm>
            <a:off x="3643108" y="3364650"/>
            <a:ext cx="4137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b</a:t>
            </a:r>
            <a:endParaRPr sz="1800"/>
          </a:p>
        </p:txBody>
      </p:sp>
      <p:sp>
        <p:nvSpPr>
          <p:cNvPr id="5409" name="Google Shape;5409;p59"/>
          <p:cNvSpPr/>
          <p:nvPr/>
        </p:nvSpPr>
        <p:spPr>
          <a:xfrm>
            <a:off x="3324917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0" name="Google Shape;5410;p59"/>
          <p:cNvSpPr/>
          <p:nvPr/>
        </p:nvSpPr>
        <p:spPr>
          <a:xfrm>
            <a:off x="4063918" y="336465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11" name="Google Shape;5411;p59"/>
          <p:cNvCxnSpPr>
            <a:stCxn id="5404" idx="3"/>
            <a:endCxn id="5405" idx="0"/>
          </p:cNvCxnSpPr>
          <p:nvPr/>
        </p:nvCxnSpPr>
        <p:spPr>
          <a:xfrm flipH="1" rot="10800000">
            <a:off x="1478451" y="3364800"/>
            <a:ext cx="925200" cy="2067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12" name="Google Shape;5412;p59"/>
          <p:cNvCxnSpPr>
            <a:stCxn id="5407" idx="3"/>
            <a:endCxn id="5408" idx="0"/>
          </p:cNvCxnSpPr>
          <p:nvPr/>
        </p:nvCxnSpPr>
        <p:spPr>
          <a:xfrm flipH="1" rot="10800000">
            <a:off x="2924635" y="3364800"/>
            <a:ext cx="925200" cy="2067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13" name="Google Shape;5413;p59"/>
          <p:cNvCxnSpPr>
            <a:stCxn id="5410" idx="3"/>
            <a:endCxn id="5393" idx="0"/>
          </p:cNvCxnSpPr>
          <p:nvPr/>
        </p:nvCxnSpPr>
        <p:spPr>
          <a:xfrm flipH="1" rot="10800000">
            <a:off x="4370818" y="3364800"/>
            <a:ext cx="834600" cy="206700"/>
          </a:xfrm>
          <a:prstGeom prst="curvedConnector4">
            <a:avLst>
              <a:gd fmla="val 37609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14" name="Google Shape;5414;p59"/>
          <p:cNvCxnSpPr>
            <a:stCxn id="5395" idx="3"/>
            <a:endCxn id="5396" idx="0"/>
          </p:cNvCxnSpPr>
          <p:nvPr/>
        </p:nvCxnSpPr>
        <p:spPr>
          <a:xfrm flipH="1" rot="10800000">
            <a:off x="5726298" y="3364800"/>
            <a:ext cx="925200" cy="2067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15" name="Google Shape;5415;p59"/>
          <p:cNvCxnSpPr>
            <a:stCxn id="5398" idx="3"/>
            <a:endCxn id="5399" idx="0"/>
          </p:cNvCxnSpPr>
          <p:nvPr/>
        </p:nvCxnSpPr>
        <p:spPr>
          <a:xfrm flipH="1" rot="10800000">
            <a:off x="7172482" y="3364800"/>
            <a:ext cx="925200" cy="2067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16" name="Google Shape;5416;p59"/>
          <p:cNvCxnSpPr>
            <a:stCxn id="5406" idx="1"/>
            <a:endCxn id="5402" idx="2"/>
          </p:cNvCxnSpPr>
          <p:nvPr/>
        </p:nvCxnSpPr>
        <p:spPr>
          <a:xfrm flipH="1">
            <a:off x="957733" y="3571500"/>
            <a:ext cx="921000" cy="2070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17" name="Google Shape;5417;p59"/>
          <p:cNvCxnSpPr>
            <a:stCxn id="5409" idx="1"/>
            <a:endCxn id="5405" idx="2"/>
          </p:cNvCxnSpPr>
          <p:nvPr/>
        </p:nvCxnSpPr>
        <p:spPr>
          <a:xfrm flipH="1">
            <a:off x="2403917" y="3571500"/>
            <a:ext cx="921000" cy="2070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18" name="Google Shape;5418;p59"/>
          <p:cNvCxnSpPr>
            <a:stCxn id="5394" idx="1"/>
            <a:endCxn id="5408" idx="2"/>
          </p:cNvCxnSpPr>
          <p:nvPr/>
        </p:nvCxnSpPr>
        <p:spPr>
          <a:xfrm flipH="1">
            <a:off x="3849997" y="3571500"/>
            <a:ext cx="830400" cy="207000"/>
          </a:xfrm>
          <a:prstGeom prst="curvedConnector4">
            <a:avLst>
              <a:gd fmla="val 3754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19" name="Google Shape;5419;p59"/>
          <p:cNvCxnSpPr>
            <a:stCxn id="5397" idx="1"/>
            <a:endCxn id="5393" idx="2"/>
          </p:cNvCxnSpPr>
          <p:nvPr/>
        </p:nvCxnSpPr>
        <p:spPr>
          <a:xfrm flipH="1">
            <a:off x="5205580" y="3571500"/>
            <a:ext cx="921000" cy="2070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20" name="Google Shape;5420;p59"/>
          <p:cNvCxnSpPr>
            <a:stCxn id="5400" idx="1"/>
            <a:endCxn id="5396" idx="2"/>
          </p:cNvCxnSpPr>
          <p:nvPr/>
        </p:nvCxnSpPr>
        <p:spPr>
          <a:xfrm flipH="1">
            <a:off x="6651764" y="3571500"/>
            <a:ext cx="921000" cy="2070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21" name="Google Shape;5421;p59"/>
          <p:cNvCxnSpPr>
            <a:stCxn id="5403" idx="1"/>
            <a:endCxn id="5399" idx="2"/>
          </p:cNvCxnSpPr>
          <p:nvPr/>
        </p:nvCxnSpPr>
        <p:spPr>
          <a:xfrm>
            <a:off x="432550" y="3571500"/>
            <a:ext cx="7665300" cy="207000"/>
          </a:xfrm>
          <a:prstGeom prst="curvedConnector4">
            <a:avLst>
              <a:gd fmla="val -394" name="adj1"/>
              <a:gd fmla="val 496449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22" name="Google Shape;5422;p59"/>
          <p:cNvCxnSpPr>
            <a:stCxn id="5401" idx="3"/>
            <a:endCxn id="5402" idx="0"/>
          </p:cNvCxnSpPr>
          <p:nvPr/>
        </p:nvCxnSpPr>
        <p:spPr>
          <a:xfrm rot="10800000">
            <a:off x="957565" y="3364800"/>
            <a:ext cx="7661100" cy="206700"/>
          </a:xfrm>
          <a:prstGeom prst="curvedConnector4">
            <a:avLst>
              <a:gd fmla="val -161" name="adj1"/>
              <a:gd fmla="val 38369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23" name="Google Shape;5423;p59"/>
          <p:cNvSpPr txBox="1"/>
          <p:nvPr/>
        </p:nvSpPr>
        <p:spPr>
          <a:xfrm>
            <a:off x="382250" y="2867425"/>
            <a:ext cx="97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7" name="Shape 5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8" name="Google Shape;5428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DLList: </a:t>
            </a:r>
            <a:r>
              <a:rPr i="1" lang="pt-BR"/>
              <a:t>initialize()</a:t>
            </a:r>
            <a:endParaRPr i="1"/>
          </a:p>
        </p:txBody>
      </p:sp>
      <p:sp>
        <p:nvSpPr>
          <p:cNvPr id="5429" name="Google Shape;5429;p6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initialize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20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n←0</a:t>
            </a:r>
            <a:endParaRPr sz="20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dummy←DLList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Node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←dummy</a:t>
            </a:r>
            <a:endParaRPr sz="20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←dummy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430" name="Google Shape;5430;p60"/>
          <p:cNvSpPr/>
          <p:nvPr/>
        </p:nvSpPr>
        <p:spPr>
          <a:xfrm>
            <a:off x="5601231" y="2013910"/>
            <a:ext cx="9030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800"/>
              <a:t>nil</a:t>
            </a:r>
            <a:endParaRPr i="1" sz="1800"/>
          </a:p>
        </p:txBody>
      </p:sp>
      <p:sp>
        <p:nvSpPr>
          <p:cNvPr id="5431" name="Google Shape;5431;p60"/>
          <p:cNvSpPr/>
          <p:nvPr/>
        </p:nvSpPr>
        <p:spPr>
          <a:xfrm>
            <a:off x="6503893" y="2013910"/>
            <a:ext cx="4506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2" name="Google Shape;5432;p60"/>
          <p:cNvSpPr/>
          <p:nvPr/>
        </p:nvSpPr>
        <p:spPr>
          <a:xfrm>
            <a:off x="5150605" y="2013910"/>
            <a:ext cx="4506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3" name="Google Shape;5433;p60"/>
          <p:cNvSpPr txBox="1"/>
          <p:nvPr/>
        </p:nvSpPr>
        <p:spPr>
          <a:xfrm>
            <a:off x="6963900" y="2097387"/>
            <a:ext cx="75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next</a:t>
            </a:r>
            <a:endParaRPr sz="1900"/>
          </a:p>
        </p:txBody>
      </p:sp>
      <p:sp>
        <p:nvSpPr>
          <p:cNvPr id="5434" name="Google Shape;5434;p60"/>
          <p:cNvSpPr txBox="1"/>
          <p:nvPr/>
        </p:nvSpPr>
        <p:spPr>
          <a:xfrm>
            <a:off x="4542150" y="2013903"/>
            <a:ext cx="75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prev</a:t>
            </a:r>
            <a:endParaRPr sz="1900"/>
          </a:p>
        </p:txBody>
      </p:sp>
      <p:sp>
        <p:nvSpPr>
          <p:cNvPr id="5435" name="Google Shape;5435;p60"/>
          <p:cNvSpPr txBox="1"/>
          <p:nvPr/>
        </p:nvSpPr>
        <p:spPr>
          <a:xfrm>
            <a:off x="5601225" y="1552200"/>
            <a:ext cx="122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dummy</a:t>
            </a:r>
            <a:endParaRPr sz="1800"/>
          </a:p>
        </p:txBody>
      </p:sp>
      <p:cxnSp>
        <p:nvCxnSpPr>
          <p:cNvPr id="5436" name="Google Shape;5436;p60"/>
          <p:cNvCxnSpPr>
            <a:stCxn id="5432" idx="1"/>
            <a:endCxn id="5430" idx="2"/>
          </p:cNvCxnSpPr>
          <p:nvPr/>
        </p:nvCxnSpPr>
        <p:spPr>
          <a:xfrm>
            <a:off x="5150605" y="2408860"/>
            <a:ext cx="902100" cy="395100"/>
          </a:xfrm>
          <a:prstGeom prst="curvedConnector4">
            <a:avLst>
              <a:gd fmla="val -26397" name="adj1"/>
              <a:gd fmla="val 24120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37" name="Google Shape;5437;p60"/>
          <p:cNvCxnSpPr>
            <a:endCxn id="5430" idx="2"/>
          </p:cNvCxnSpPr>
          <p:nvPr/>
        </p:nvCxnSpPr>
        <p:spPr>
          <a:xfrm flipH="1">
            <a:off x="6052731" y="2408710"/>
            <a:ext cx="901800" cy="395100"/>
          </a:xfrm>
          <a:prstGeom prst="curvedConnector4">
            <a:avLst>
              <a:gd fmla="val -18576" name="adj1"/>
              <a:gd fmla="val 24124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1" name="Shape 5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2" name="Google Shape;5442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Busca na LDE</a:t>
            </a:r>
            <a:endParaRPr/>
          </a:p>
        </p:txBody>
      </p:sp>
      <p:sp>
        <p:nvSpPr>
          <p:cNvPr id="5443" name="Google Shape;5443;p61"/>
          <p:cNvSpPr txBox="1"/>
          <p:nvPr>
            <p:ph idx="1" type="body"/>
          </p:nvPr>
        </p:nvSpPr>
        <p:spPr>
          <a:xfrm>
            <a:off x="311700" y="1152475"/>
            <a:ext cx="8369700" cy="15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700"/>
              <a:t>Encontrar um nó com um índice em uma </a:t>
            </a:r>
            <a:r>
              <a:rPr b="1" lang="pt-BR" sz="1700"/>
              <a:t>LDE</a:t>
            </a:r>
            <a:r>
              <a:rPr lang="pt-BR" sz="1700"/>
              <a:t> é fácil; podemos ou iniciar a busca pela cabeça da lista (</a:t>
            </a:r>
            <a:r>
              <a:rPr i="1" lang="pt-BR" sz="1700"/>
              <a:t>dummy.next)</a:t>
            </a:r>
            <a:r>
              <a:rPr lang="pt-BR" sz="1700"/>
              <a:t> e avançar, ou iniciar a busca pela cauda da lista (</a:t>
            </a:r>
            <a:r>
              <a:rPr i="1" lang="pt-BR" sz="1700"/>
              <a:t>dummy.prev</a:t>
            </a:r>
            <a:r>
              <a:rPr lang="pt-BR" sz="1700"/>
              <a:t>) e recuar. Isto nos permite chegar ao </a:t>
            </a:r>
            <a:r>
              <a:rPr i="1" lang="pt-BR" sz="1700"/>
              <a:t>i-ésimo </a:t>
            </a:r>
            <a:r>
              <a:rPr lang="pt-BR" sz="1700"/>
              <a:t>nó em um tempo de </a:t>
            </a:r>
            <a:br>
              <a:rPr lang="pt-BR" sz="1700"/>
            </a:br>
            <a:r>
              <a:rPr b="1" lang="pt-BR" sz="1700"/>
              <a:t>O(1 + min{i , n − i }</a:t>
            </a:r>
            <a:r>
              <a:rPr lang="pt-BR" sz="1700"/>
              <a:t>)</a:t>
            </a:r>
            <a:endParaRPr sz="1700"/>
          </a:p>
        </p:txBody>
      </p:sp>
      <p:pic>
        <p:nvPicPr>
          <p:cNvPr id="5444" name="Google Shape;544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71750"/>
            <a:ext cx="8839199" cy="2056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7"/>
          <p:cNvSpPr txBox="1"/>
          <p:nvPr/>
        </p:nvSpPr>
        <p:spPr>
          <a:xfrm>
            <a:off x="4651650" y="1253975"/>
            <a:ext cx="554700" cy="3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7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9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20" name="Google Shape;82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Encadeadas x Arrays</a:t>
            </a:r>
            <a:endParaRPr/>
          </a:p>
        </p:txBody>
      </p:sp>
      <p:sp>
        <p:nvSpPr>
          <p:cNvPr id="821" name="Google Shape;82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Imagine que a memória do computador é uma grande matriz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dela está ocupada, parte está livre.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Ocupada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Livre:</a:t>
            </a:r>
            <a:endParaRPr/>
          </a:p>
        </p:txBody>
      </p:sp>
      <p:sp>
        <p:nvSpPr>
          <p:cNvPr id="822" name="Google Shape;822;p17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17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17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17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17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17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17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17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17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17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17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17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17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17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17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17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17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17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17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17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17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17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17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17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17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17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17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17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17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17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17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17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17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17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17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17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17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17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17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17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17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17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17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17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17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17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7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17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17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17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17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17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17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17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17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17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17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17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17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17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17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17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17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17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17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17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17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17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17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17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17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17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17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17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17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17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17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17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17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17"/>
          <p:cNvSpPr/>
          <p:nvPr/>
        </p:nvSpPr>
        <p:spPr>
          <a:xfrm>
            <a:off x="70101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17"/>
          <p:cNvSpPr/>
          <p:nvPr/>
        </p:nvSpPr>
        <p:spPr>
          <a:xfrm>
            <a:off x="7219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17"/>
          <p:cNvSpPr/>
          <p:nvPr/>
        </p:nvSpPr>
        <p:spPr>
          <a:xfrm>
            <a:off x="7428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17"/>
          <p:cNvSpPr/>
          <p:nvPr/>
        </p:nvSpPr>
        <p:spPr>
          <a:xfrm>
            <a:off x="76374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17"/>
          <p:cNvSpPr/>
          <p:nvPr/>
        </p:nvSpPr>
        <p:spPr>
          <a:xfrm>
            <a:off x="78465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17"/>
          <p:cNvSpPr/>
          <p:nvPr/>
        </p:nvSpPr>
        <p:spPr>
          <a:xfrm>
            <a:off x="80556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17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17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17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17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17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17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17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17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17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17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17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17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17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17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17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17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17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17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17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17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17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17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17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17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17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17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17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17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17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17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17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17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17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17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17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17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17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17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17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17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17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17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17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17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17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17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17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17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17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17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17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17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17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17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17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17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17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17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17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17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17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17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17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17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17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17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17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17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17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17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17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17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17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17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17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17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17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17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17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17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17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17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17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17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17"/>
          <p:cNvSpPr/>
          <p:nvPr/>
        </p:nvSpPr>
        <p:spPr>
          <a:xfrm>
            <a:off x="7010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17"/>
          <p:cNvSpPr/>
          <p:nvPr/>
        </p:nvSpPr>
        <p:spPr>
          <a:xfrm>
            <a:off x="7219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17"/>
          <p:cNvSpPr/>
          <p:nvPr/>
        </p:nvSpPr>
        <p:spPr>
          <a:xfrm>
            <a:off x="7428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17"/>
          <p:cNvSpPr/>
          <p:nvPr/>
        </p:nvSpPr>
        <p:spPr>
          <a:xfrm>
            <a:off x="7637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17"/>
          <p:cNvSpPr/>
          <p:nvPr/>
        </p:nvSpPr>
        <p:spPr>
          <a:xfrm>
            <a:off x="7846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17"/>
          <p:cNvSpPr/>
          <p:nvPr/>
        </p:nvSpPr>
        <p:spPr>
          <a:xfrm>
            <a:off x="8055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17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17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17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17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17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17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17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17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17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17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17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17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17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17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17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17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17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17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17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17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17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17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17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17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17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7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17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17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17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7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17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17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17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17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7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17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17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7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7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7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7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7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7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7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7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7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7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7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7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7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7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7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7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7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7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7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7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7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7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7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7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17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17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17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17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7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7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7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7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17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17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17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17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17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7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7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7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7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17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17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17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7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7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7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7"/>
          <p:cNvSpPr/>
          <p:nvPr/>
        </p:nvSpPr>
        <p:spPr>
          <a:xfrm>
            <a:off x="7010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7"/>
          <p:cNvSpPr/>
          <p:nvPr/>
        </p:nvSpPr>
        <p:spPr>
          <a:xfrm>
            <a:off x="7219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7"/>
          <p:cNvSpPr/>
          <p:nvPr/>
        </p:nvSpPr>
        <p:spPr>
          <a:xfrm>
            <a:off x="7428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7"/>
          <p:cNvSpPr/>
          <p:nvPr/>
        </p:nvSpPr>
        <p:spPr>
          <a:xfrm>
            <a:off x="76374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7"/>
          <p:cNvSpPr/>
          <p:nvPr/>
        </p:nvSpPr>
        <p:spPr>
          <a:xfrm>
            <a:off x="78465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17"/>
          <p:cNvSpPr/>
          <p:nvPr/>
        </p:nvSpPr>
        <p:spPr>
          <a:xfrm>
            <a:off x="8055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17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17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7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7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7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7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7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7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17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17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17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17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17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17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17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17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17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17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17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17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17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17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17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17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17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17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17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17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17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17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17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17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17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17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17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17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17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17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17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17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17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17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17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17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17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17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17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17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17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17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17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17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17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17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17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17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17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17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17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17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17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17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17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17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17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17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17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17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17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17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17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17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17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17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17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17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17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17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17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17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17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17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17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17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17"/>
          <p:cNvSpPr/>
          <p:nvPr/>
        </p:nvSpPr>
        <p:spPr>
          <a:xfrm>
            <a:off x="7010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17"/>
          <p:cNvSpPr/>
          <p:nvPr/>
        </p:nvSpPr>
        <p:spPr>
          <a:xfrm>
            <a:off x="7219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17"/>
          <p:cNvSpPr/>
          <p:nvPr/>
        </p:nvSpPr>
        <p:spPr>
          <a:xfrm>
            <a:off x="74283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17"/>
          <p:cNvSpPr/>
          <p:nvPr/>
        </p:nvSpPr>
        <p:spPr>
          <a:xfrm>
            <a:off x="7637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17"/>
          <p:cNvSpPr/>
          <p:nvPr/>
        </p:nvSpPr>
        <p:spPr>
          <a:xfrm>
            <a:off x="7846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17"/>
          <p:cNvSpPr/>
          <p:nvPr/>
        </p:nvSpPr>
        <p:spPr>
          <a:xfrm>
            <a:off x="8055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17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17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17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17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17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17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17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17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17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17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17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17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17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17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17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17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17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17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17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17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17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17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17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17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p17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p17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p17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17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17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17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17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17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17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17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17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17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17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17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17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17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17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17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17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17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17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17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17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17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17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17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17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17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17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17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17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17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17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17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17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17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17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17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17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17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17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17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17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17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17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17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17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17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17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17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17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17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17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17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17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1" name="Google Shape;1261;p17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2" name="Google Shape;1262;p17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17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17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17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17"/>
          <p:cNvSpPr/>
          <p:nvPr/>
        </p:nvSpPr>
        <p:spPr>
          <a:xfrm>
            <a:off x="7010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17"/>
          <p:cNvSpPr/>
          <p:nvPr/>
        </p:nvSpPr>
        <p:spPr>
          <a:xfrm>
            <a:off x="7219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17"/>
          <p:cNvSpPr/>
          <p:nvPr/>
        </p:nvSpPr>
        <p:spPr>
          <a:xfrm>
            <a:off x="7428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17"/>
          <p:cNvSpPr/>
          <p:nvPr/>
        </p:nvSpPr>
        <p:spPr>
          <a:xfrm>
            <a:off x="7637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17"/>
          <p:cNvSpPr/>
          <p:nvPr/>
        </p:nvSpPr>
        <p:spPr>
          <a:xfrm>
            <a:off x="78465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17"/>
          <p:cNvSpPr/>
          <p:nvPr/>
        </p:nvSpPr>
        <p:spPr>
          <a:xfrm>
            <a:off x="8055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17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17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17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17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17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17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17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17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0" name="Google Shape;1280;p17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17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17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17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17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17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6" name="Google Shape;1286;p17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" name="Google Shape;1287;p17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17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17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17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17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" name="Google Shape;1292;p17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17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17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17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17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17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17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17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17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17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17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17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17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17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17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17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17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17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17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17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17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17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17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5" name="Google Shape;1315;p17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17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17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8" name="Google Shape;1318;p17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17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17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17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17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17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17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17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17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17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17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17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17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17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17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17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17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17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17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17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17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17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17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17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p17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17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17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17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17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17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17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17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17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17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2" name="Google Shape;1352;p17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17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17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17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17"/>
          <p:cNvSpPr/>
          <p:nvPr/>
        </p:nvSpPr>
        <p:spPr>
          <a:xfrm>
            <a:off x="7010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17"/>
          <p:cNvSpPr/>
          <p:nvPr/>
        </p:nvSpPr>
        <p:spPr>
          <a:xfrm>
            <a:off x="7219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17"/>
          <p:cNvSpPr/>
          <p:nvPr/>
        </p:nvSpPr>
        <p:spPr>
          <a:xfrm>
            <a:off x="7428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17"/>
          <p:cNvSpPr/>
          <p:nvPr/>
        </p:nvSpPr>
        <p:spPr>
          <a:xfrm>
            <a:off x="7637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17"/>
          <p:cNvSpPr/>
          <p:nvPr/>
        </p:nvSpPr>
        <p:spPr>
          <a:xfrm>
            <a:off x="7846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17"/>
          <p:cNvSpPr/>
          <p:nvPr/>
        </p:nvSpPr>
        <p:spPr>
          <a:xfrm>
            <a:off x="8055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17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17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17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17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17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17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17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17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17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17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17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17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17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17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17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17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17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17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17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17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17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17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17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17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17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17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17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17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17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17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7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17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17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17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17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17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8" name="Google Shape;1398;p17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7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17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17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p17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" name="Google Shape;1403;p17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" name="Google Shape;1404;p17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17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17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7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17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17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17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17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17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17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4" name="Google Shape;1414;p17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p17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17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17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17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17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17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17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17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17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17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17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6" name="Google Shape;1426;p17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17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17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17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17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17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17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17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17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17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17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17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8" name="Google Shape;1438;p17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17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0" name="Google Shape;1440;p17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p17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17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17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17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17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17"/>
          <p:cNvSpPr/>
          <p:nvPr/>
        </p:nvSpPr>
        <p:spPr>
          <a:xfrm>
            <a:off x="70101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17"/>
          <p:cNvSpPr/>
          <p:nvPr/>
        </p:nvSpPr>
        <p:spPr>
          <a:xfrm>
            <a:off x="72192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17"/>
          <p:cNvSpPr/>
          <p:nvPr/>
        </p:nvSpPr>
        <p:spPr>
          <a:xfrm>
            <a:off x="7428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17"/>
          <p:cNvSpPr/>
          <p:nvPr/>
        </p:nvSpPr>
        <p:spPr>
          <a:xfrm>
            <a:off x="7637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17"/>
          <p:cNvSpPr/>
          <p:nvPr/>
        </p:nvSpPr>
        <p:spPr>
          <a:xfrm>
            <a:off x="7846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17"/>
          <p:cNvSpPr/>
          <p:nvPr/>
        </p:nvSpPr>
        <p:spPr>
          <a:xfrm>
            <a:off x="8055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17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17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17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17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17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7" name="Google Shape;1457;p17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8" name="Google Shape;1458;p17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17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" name="Google Shape;1460;p17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1" name="Google Shape;1461;p17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2" name="Google Shape;1462;p17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p17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17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5" name="Google Shape;1465;p17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6" name="Google Shape;1466;p17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17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17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17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17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17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17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17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17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17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17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17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17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17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17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17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17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17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4" name="Google Shape;1484;p17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5" name="Google Shape;1485;p17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p17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17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17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17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17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17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17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17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17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17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" name="Google Shape;1496;p17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7" name="Google Shape;1497;p17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17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7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7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17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17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17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17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17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17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p17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" name="Google Shape;1508;p17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17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17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17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p17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17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17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5" name="Google Shape;1515;p17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6" name="Google Shape;1516;p17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17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17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17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17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17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17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17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4" name="Google Shape;1524;p17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17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17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17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17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17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17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17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2" name="Google Shape;1532;p17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17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4" name="Google Shape;1534;p17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17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6" name="Google Shape;1536;p17"/>
          <p:cNvSpPr/>
          <p:nvPr/>
        </p:nvSpPr>
        <p:spPr>
          <a:xfrm>
            <a:off x="7010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17"/>
          <p:cNvSpPr/>
          <p:nvPr/>
        </p:nvSpPr>
        <p:spPr>
          <a:xfrm>
            <a:off x="72192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17"/>
          <p:cNvSpPr/>
          <p:nvPr/>
        </p:nvSpPr>
        <p:spPr>
          <a:xfrm>
            <a:off x="7428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17"/>
          <p:cNvSpPr/>
          <p:nvPr/>
        </p:nvSpPr>
        <p:spPr>
          <a:xfrm>
            <a:off x="7637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17"/>
          <p:cNvSpPr/>
          <p:nvPr/>
        </p:nvSpPr>
        <p:spPr>
          <a:xfrm>
            <a:off x="7846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" name="Google Shape;1541;p17"/>
          <p:cNvSpPr/>
          <p:nvPr/>
        </p:nvSpPr>
        <p:spPr>
          <a:xfrm>
            <a:off x="8055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2" name="Google Shape;1542;p17"/>
          <p:cNvSpPr txBox="1"/>
          <p:nvPr/>
        </p:nvSpPr>
        <p:spPr>
          <a:xfrm>
            <a:off x="4875150" y="1052375"/>
            <a:ext cx="3642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0  1  2  3  4  5   6  7  8  9 10 11 12 13 14 15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43" name="Google Shape;1543;p17"/>
          <p:cNvSpPr/>
          <p:nvPr/>
        </p:nvSpPr>
        <p:spPr>
          <a:xfrm>
            <a:off x="1227250" y="2275450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4" name="Google Shape;1544;p17"/>
          <p:cNvSpPr/>
          <p:nvPr/>
        </p:nvSpPr>
        <p:spPr>
          <a:xfrm>
            <a:off x="1227250" y="2677825"/>
            <a:ext cx="209100" cy="2166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5" name="Google Shape;1545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8" name="Shape 5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9" name="Google Shape;5449;p62"/>
          <p:cNvSpPr/>
          <p:nvPr/>
        </p:nvSpPr>
        <p:spPr>
          <a:xfrm>
            <a:off x="593500" y="1531044"/>
            <a:ext cx="27765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0" name="Google Shape;5450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Obter nó da posição i</a:t>
            </a:r>
            <a:endParaRPr/>
          </a:p>
        </p:txBody>
      </p:sp>
      <p:sp>
        <p:nvSpPr>
          <p:cNvPr id="5451" name="Google Shape;5451;p6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get_node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2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pt-BR" sz="20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p←dummy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repeat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vezes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p←p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p←dummy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repeat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−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vezes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p←p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980"/>
          </a:p>
        </p:txBody>
      </p:sp>
      <p:sp>
        <p:nvSpPr>
          <p:cNvPr id="5452" name="Google Shape;5452;p62"/>
          <p:cNvSpPr/>
          <p:nvPr/>
        </p:nvSpPr>
        <p:spPr>
          <a:xfrm>
            <a:off x="6361804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453" name="Google Shape;5453;p62"/>
          <p:cNvSpPr/>
          <p:nvPr/>
        </p:nvSpPr>
        <p:spPr>
          <a:xfrm>
            <a:off x="6157358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4" name="Google Shape;5454;p62"/>
          <p:cNvSpPr/>
          <p:nvPr/>
        </p:nvSpPr>
        <p:spPr>
          <a:xfrm>
            <a:off x="6632184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5" name="Google Shape;5455;p62"/>
          <p:cNvSpPr/>
          <p:nvPr/>
        </p:nvSpPr>
        <p:spPr>
          <a:xfrm>
            <a:off x="7291010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456" name="Google Shape;5456;p62"/>
          <p:cNvSpPr/>
          <p:nvPr/>
        </p:nvSpPr>
        <p:spPr>
          <a:xfrm>
            <a:off x="7086565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7" name="Google Shape;5457;p62"/>
          <p:cNvSpPr/>
          <p:nvPr/>
        </p:nvSpPr>
        <p:spPr>
          <a:xfrm>
            <a:off x="7561390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8" name="Google Shape;5458;p62"/>
          <p:cNvSpPr/>
          <p:nvPr/>
        </p:nvSpPr>
        <p:spPr>
          <a:xfrm>
            <a:off x="8220217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e</a:t>
            </a:r>
            <a:endParaRPr sz="1800"/>
          </a:p>
        </p:txBody>
      </p:sp>
      <p:sp>
        <p:nvSpPr>
          <p:cNvPr id="5459" name="Google Shape;5459;p62"/>
          <p:cNvSpPr/>
          <p:nvPr/>
        </p:nvSpPr>
        <p:spPr>
          <a:xfrm>
            <a:off x="8015771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0" name="Google Shape;5460;p62"/>
          <p:cNvSpPr/>
          <p:nvPr/>
        </p:nvSpPr>
        <p:spPr>
          <a:xfrm>
            <a:off x="8490597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1" name="Google Shape;5461;p62"/>
          <p:cNvSpPr/>
          <p:nvPr/>
        </p:nvSpPr>
        <p:spPr>
          <a:xfrm>
            <a:off x="3632463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2" name="Google Shape;5462;p62"/>
          <p:cNvSpPr/>
          <p:nvPr/>
        </p:nvSpPr>
        <p:spPr>
          <a:xfrm>
            <a:off x="3428017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3" name="Google Shape;5463;p62"/>
          <p:cNvSpPr/>
          <p:nvPr/>
        </p:nvSpPr>
        <p:spPr>
          <a:xfrm>
            <a:off x="3902843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4" name="Google Shape;5464;p62"/>
          <p:cNvSpPr/>
          <p:nvPr/>
        </p:nvSpPr>
        <p:spPr>
          <a:xfrm>
            <a:off x="4561669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300"/>
          </a:p>
        </p:txBody>
      </p:sp>
      <p:sp>
        <p:nvSpPr>
          <p:cNvPr id="5465" name="Google Shape;5465;p62"/>
          <p:cNvSpPr/>
          <p:nvPr/>
        </p:nvSpPr>
        <p:spPr>
          <a:xfrm>
            <a:off x="4357224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6" name="Google Shape;5466;p62"/>
          <p:cNvSpPr/>
          <p:nvPr/>
        </p:nvSpPr>
        <p:spPr>
          <a:xfrm>
            <a:off x="4832049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7" name="Google Shape;5467;p62"/>
          <p:cNvSpPr/>
          <p:nvPr/>
        </p:nvSpPr>
        <p:spPr>
          <a:xfrm>
            <a:off x="5490876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468" name="Google Shape;5468;p62"/>
          <p:cNvSpPr/>
          <p:nvPr/>
        </p:nvSpPr>
        <p:spPr>
          <a:xfrm>
            <a:off x="5286430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9" name="Google Shape;5469;p62"/>
          <p:cNvSpPr/>
          <p:nvPr/>
        </p:nvSpPr>
        <p:spPr>
          <a:xfrm>
            <a:off x="5761256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70" name="Google Shape;5470;p62"/>
          <p:cNvCxnSpPr>
            <a:stCxn id="5463" idx="3"/>
            <a:endCxn id="5464" idx="0"/>
          </p:cNvCxnSpPr>
          <p:nvPr/>
        </p:nvCxnSpPr>
        <p:spPr>
          <a:xfrm flipH="1" rot="10800000">
            <a:off x="4099943" y="2752676"/>
            <a:ext cx="594600" cy="1329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1" name="Google Shape;5471;p62"/>
          <p:cNvCxnSpPr>
            <a:stCxn id="5466" idx="3"/>
            <a:endCxn id="5467" idx="0"/>
          </p:cNvCxnSpPr>
          <p:nvPr/>
        </p:nvCxnSpPr>
        <p:spPr>
          <a:xfrm flipH="1" rot="10800000">
            <a:off x="5029149" y="2752676"/>
            <a:ext cx="594600" cy="1329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2" name="Google Shape;5472;p62"/>
          <p:cNvCxnSpPr>
            <a:stCxn id="5469" idx="3"/>
            <a:endCxn id="5452" idx="0"/>
          </p:cNvCxnSpPr>
          <p:nvPr/>
        </p:nvCxnSpPr>
        <p:spPr>
          <a:xfrm flipH="1" rot="10800000">
            <a:off x="5958356" y="2752676"/>
            <a:ext cx="536400" cy="132900"/>
          </a:xfrm>
          <a:prstGeom prst="curvedConnector4">
            <a:avLst>
              <a:gd fmla="val 37609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3" name="Google Shape;5473;p62"/>
          <p:cNvCxnSpPr>
            <a:stCxn id="5454" idx="3"/>
            <a:endCxn id="5455" idx="0"/>
          </p:cNvCxnSpPr>
          <p:nvPr/>
        </p:nvCxnSpPr>
        <p:spPr>
          <a:xfrm flipH="1" rot="10800000">
            <a:off x="6829284" y="2752676"/>
            <a:ext cx="594600" cy="1329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4" name="Google Shape;5474;p62"/>
          <p:cNvCxnSpPr>
            <a:stCxn id="5457" idx="3"/>
            <a:endCxn id="5458" idx="0"/>
          </p:cNvCxnSpPr>
          <p:nvPr/>
        </p:nvCxnSpPr>
        <p:spPr>
          <a:xfrm flipH="1" rot="10800000">
            <a:off x="7758490" y="2752676"/>
            <a:ext cx="594600" cy="1329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5" name="Google Shape;5475;p62"/>
          <p:cNvCxnSpPr>
            <a:stCxn id="5465" idx="1"/>
            <a:endCxn id="5461" idx="2"/>
          </p:cNvCxnSpPr>
          <p:nvPr/>
        </p:nvCxnSpPr>
        <p:spPr>
          <a:xfrm flipH="1">
            <a:off x="3765324" y="2885576"/>
            <a:ext cx="591900" cy="1329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6" name="Google Shape;5476;p62"/>
          <p:cNvCxnSpPr>
            <a:stCxn id="5468" idx="1"/>
            <a:endCxn id="5464" idx="2"/>
          </p:cNvCxnSpPr>
          <p:nvPr/>
        </p:nvCxnSpPr>
        <p:spPr>
          <a:xfrm flipH="1">
            <a:off x="4694530" y="2885576"/>
            <a:ext cx="591900" cy="1329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7" name="Google Shape;5477;p62"/>
          <p:cNvCxnSpPr>
            <a:stCxn id="5453" idx="1"/>
            <a:endCxn id="5467" idx="2"/>
          </p:cNvCxnSpPr>
          <p:nvPr/>
        </p:nvCxnSpPr>
        <p:spPr>
          <a:xfrm flipH="1">
            <a:off x="5623658" y="2885576"/>
            <a:ext cx="533700" cy="132900"/>
          </a:xfrm>
          <a:prstGeom prst="curvedConnector4">
            <a:avLst>
              <a:gd fmla="val 3754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8" name="Google Shape;5478;p62"/>
          <p:cNvCxnSpPr>
            <a:stCxn id="5456" idx="1"/>
            <a:endCxn id="5452" idx="2"/>
          </p:cNvCxnSpPr>
          <p:nvPr/>
        </p:nvCxnSpPr>
        <p:spPr>
          <a:xfrm flipH="1">
            <a:off x="6494665" y="2885576"/>
            <a:ext cx="591900" cy="1329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79" name="Google Shape;5479;p62"/>
          <p:cNvCxnSpPr>
            <a:stCxn id="5459" idx="1"/>
            <a:endCxn id="5455" idx="2"/>
          </p:cNvCxnSpPr>
          <p:nvPr/>
        </p:nvCxnSpPr>
        <p:spPr>
          <a:xfrm flipH="1">
            <a:off x="7423871" y="2885576"/>
            <a:ext cx="591900" cy="1329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80" name="Google Shape;5480;p62"/>
          <p:cNvCxnSpPr>
            <a:stCxn id="5462" idx="1"/>
            <a:endCxn id="5458" idx="2"/>
          </p:cNvCxnSpPr>
          <p:nvPr/>
        </p:nvCxnSpPr>
        <p:spPr>
          <a:xfrm>
            <a:off x="3428017" y="2885576"/>
            <a:ext cx="4925100" cy="132900"/>
          </a:xfrm>
          <a:prstGeom prst="curvedConnector4">
            <a:avLst>
              <a:gd fmla="val -3107" name="adj1"/>
              <a:gd fmla="val 35837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81" name="Google Shape;5481;p62"/>
          <p:cNvCxnSpPr>
            <a:stCxn id="5460" idx="3"/>
            <a:endCxn id="5461" idx="0"/>
          </p:cNvCxnSpPr>
          <p:nvPr/>
        </p:nvCxnSpPr>
        <p:spPr>
          <a:xfrm rot="10800000">
            <a:off x="3765297" y="2752676"/>
            <a:ext cx="4922400" cy="132900"/>
          </a:xfrm>
          <a:prstGeom prst="curvedConnector4">
            <a:avLst>
              <a:gd fmla="val -3108" name="adj1"/>
              <a:gd fmla="val 345561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82" name="Google Shape;5482;p62"/>
          <p:cNvSpPr txBox="1"/>
          <p:nvPr/>
        </p:nvSpPr>
        <p:spPr>
          <a:xfrm>
            <a:off x="3490201" y="2296650"/>
            <a:ext cx="8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  <p:sp>
        <p:nvSpPr>
          <p:cNvPr id="5483" name="Google Shape;5483;p62"/>
          <p:cNvSpPr txBox="1"/>
          <p:nvPr/>
        </p:nvSpPr>
        <p:spPr>
          <a:xfrm>
            <a:off x="5286425" y="3432275"/>
            <a:ext cx="821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n = 5</a:t>
            </a:r>
            <a:endParaRPr sz="1700"/>
          </a:p>
        </p:txBody>
      </p:sp>
      <p:sp>
        <p:nvSpPr>
          <p:cNvPr id="5484" name="Google Shape;5484;p62"/>
          <p:cNvSpPr txBox="1"/>
          <p:nvPr/>
        </p:nvSpPr>
        <p:spPr>
          <a:xfrm>
            <a:off x="4694575" y="1043550"/>
            <a:ext cx="88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get(2)</a:t>
            </a:r>
            <a:endParaRPr sz="1800"/>
          </a:p>
        </p:txBody>
      </p:sp>
      <p:sp>
        <p:nvSpPr>
          <p:cNvPr id="5485" name="Google Shape;5485;p62"/>
          <p:cNvSpPr/>
          <p:nvPr/>
        </p:nvSpPr>
        <p:spPr>
          <a:xfrm>
            <a:off x="974500" y="1835850"/>
            <a:ext cx="25158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6" name="Google Shape;5486;p62"/>
          <p:cNvSpPr txBox="1"/>
          <p:nvPr/>
        </p:nvSpPr>
        <p:spPr>
          <a:xfrm>
            <a:off x="5892888" y="1475263"/>
            <a:ext cx="362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cxnSp>
        <p:nvCxnSpPr>
          <p:cNvPr id="5487" name="Google Shape;5487;p62"/>
          <p:cNvCxnSpPr>
            <a:stCxn id="5464" idx="0"/>
            <a:endCxn id="5486" idx="2"/>
          </p:cNvCxnSpPr>
          <p:nvPr/>
        </p:nvCxnSpPr>
        <p:spPr>
          <a:xfrm flipH="1" rot="10800000">
            <a:off x="4694569" y="1967876"/>
            <a:ext cx="1379400" cy="784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5488" name="Google Shape;5488;p62"/>
          <p:cNvSpPr/>
          <p:nvPr/>
        </p:nvSpPr>
        <p:spPr>
          <a:xfrm>
            <a:off x="974500" y="2140650"/>
            <a:ext cx="25158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9" name="Google Shape;5489;p62"/>
          <p:cNvSpPr txBox="1"/>
          <p:nvPr/>
        </p:nvSpPr>
        <p:spPr>
          <a:xfrm>
            <a:off x="4714213" y="1424650"/>
            <a:ext cx="44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i = </a:t>
            </a:r>
            <a:endParaRPr sz="1700"/>
          </a:p>
        </p:txBody>
      </p:sp>
      <p:sp>
        <p:nvSpPr>
          <p:cNvPr id="5490" name="Google Shape;5490;p62"/>
          <p:cNvSpPr txBox="1"/>
          <p:nvPr/>
        </p:nvSpPr>
        <p:spPr>
          <a:xfrm>
            <a:off x="5047800" y="1416988"/>
            <a:ext cx="44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2</a:t>
            </a:r>
            <a:endParaRPr sz="1800"/>
          </a:p>
        </p:txBody>
      </p:sp>
      <p:sp>
        <p:nvSpPr>
          <p:cNvPr id="5491" name="Google Shape;5491;p62"/>
          <p:cNvSpPr/>
          <p:nvPr/>
        </p:nvSpPr>
        <p:spPr>
          <a:xfrm>
            <a:off x="1347950" y="2445450"/>
            <a:ext cx="16620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92" name="Google Shape;5492;p62"/>
          <p:cNvCxnSpPr>
            <a:stCxn id="5486" idx="2"/>
            <a:endCxn id="5467" idx="0"/>
          </p:cNvCxnSpPr>
          <p:nvPr/>
        </p:nvCxnSpPr>
        <p:spPr>
          <a:xfrm flipH="1">
            <a:off x="5623638" y="1967863"/>
            <a:ext cx="450300" cy="784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93" name="Google Shape;5493;p62"/>
          <p:cNvSpPr txBox="1"/>
          <p:nvPr/>
        </p:nvSpPr>
        <p:spPr>
          <a:xfrm>
            <a:off x="5026866" y="1416988"/>
            <a:ext cx="44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1</a:t>
            </a:r>
            <a:endParaRPr sz="1800"/>
          </a:p>
        </p:txBody>
      </p:sp>
      <p:cxnSp>
        <p:nvCxnSpPr>
          <p:cNvPr id="5494" name="Google Shape;5494;p62"/>
          <p:cNvCxnSpPr>
            <a:stCxn id="5486" idx="2"/>
          </p:cNvCxnSpPr>
          <p:nvPr/>
        </p:nvCxnSpPr>
        <p:spPr>
          <a:xfrm>
            <a:off x="6073938" y="1967863"/>
            <a:ext cx="394200" cy="750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95" name="Google Shape;5495;p62"/>
          <p:cNvSpPr txBox="1"/>
          <p:nvPr/>
        </p:nvSpPr>
        <p:spPr>
          <a:xfrm>
            <a:off x="5036885" y="1403453"/>
            <a:ext cx="36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0</a:t>
            </a:r>
            <a:endParaRPr sz="1800"/>
          </a:p>
        </p:txBody>
      </p:sp>
      <p:sp>
        <p:nvSpPr>
          <p:cNvPr id="5496" name="Google Shape;5496;p62"/>
          <p:cNvSpPr/>
          <p:nvPr/>
        </p:nvSpPr>
        <p:spPr>
          <a:xfrm>
            <a:off x="659647" y="3873125"/>
            <a:ext cx="16038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7" name="Google Shape;5497;p62"/>
          <p:cNvSpPr txBox="1"/>
          <p:nvPr/>
        </p:nvSpPr>
        <p:spPr>
          <a:xfrm>
            <a:off x="6065825" y="816825"/>
            <a:ext cx="3098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ATENÇÃO: retorna uma referência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ao nó que contém</a:t>
            </a:r>
            <a:r>
              <a:rPr i="1" lang="pt-BR"/>
              <a:t> c</a:t>
            </a:r>
            <a:r>
              <a:rPr lang="pt-BR"/>
              <a:t>, não o valor </a:t>
            </a:r>
            <a:r>
              <a:rPr i="1" lang="pt-BR"/>
              <a:t>c</a:t>
            </a:r>
            <a:r>
              <a:rPr lang="pt-BR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retornar </a:t>
            </a:r>
            <a:r>
              <a:rPr i="1" lang="pt-BR"/>
              <a:t>c</a:t>
            </a:r>
            <a:r>
              <a:rPr lang="pt-BR"/>
              <a:t>, seria </a:t>
            </a:r>
            <a:r>
              <a:rPr i="1" lang="pt-BR"/>
              <a:t>return p.x</a:t>
            </a:r>
            <a:endParaRPr i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1" name="Shape 5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2" name="Google Shape;5502;p63"/>
          <p:cNvSpPr/>
          <p:nvPr/>
        </p:nvSpPr>
        <p:spPr>
          <a:xfrm>
            <a:off x="1116675" y="3302700"/>
            <a:ext cx="27765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3" name="Google Shape;5503;p63"/>
          <p:cNvSpPr/>
          <p:nvPr/>
        </p:nvSpPr>
        <p:spPr>
          <a:xfrm>
            <a:off x="593500" y="1531044"/>
            <a:ext cx="27765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4" name="Google Shape;5504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Obter nó da posição i</a:t>
            </a:r>
            <a:endParaRPr/>
          </a:p>
        </p:txBody>
      </p:sp>
      <p:sp>
        <p:nvSpPr>
          <p:cNvPr id="5505" name="Google Shape;5505;p6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get_node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2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b="1" lang="pt-BR" sz="2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pt-BR" sz="20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p←dummy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repeat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vezes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p←p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p←dummy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repeat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−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vezes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p←p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980"/>
          </a:p>
        </p:txBody>
      </p:sp>
      <p:sp>
        <p:nvSpPr>
          <p:cNvPr id="5506" name="Google Shape;5506;p63"/>
          <p:cNvSpPr/>
          <p:nvPr/>
        </p:nvSpPr>
        <p:spPr>
          <a:xfrm>
            <a:off x="6361804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507" name="Google Shape;5507;p63"/>
          <p:cNvSpPr/>
          <p:nvPr/>
        </p:nvSpPr>
        <p:spPr>
          <a:xfrm>
            <a:off x="6157358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8" name="Google Shape;5508;p63"/>
          <p:cNvSpPr/>
          <p:nvPr/>
        </p:nvSpPr>
        <p:spPr>
          <a:xfrm>
            <a:off x="6632184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9" name="Google Shape;5509;p63"/>
          <p:cNvSpPr/>
          <p:nvPr/>
        </p:nvSpPr>
        <p:spPr>
          <a:xfrm>
            <a:off x="7291010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510" name="Google Shape;5510;p63"/>
          <p:cNvSpPr/>
          <p:nvPr/>
        </p:nvSpPr>
        <p:spPr>
          <a:xfrm>
            <a:off x="7086565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1" name="Google Shape;5511;p63"/>
          <p:cNvSpPr/>
          <p:nvPr/>
        </p:nvSpPr>
        <p:spPr>
          <a:xfrm>
            <a:off x="7561390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2" name="Google Shape;5512;p63"/>
          <p:cNvSpPr/>
          <p:nvPr/>
        </p:nvSpPr>
        <p:spPr>
          <a:xfrm>
            <a:off x="8220217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e</a:t>
            </a:r>
            <a:endParaRPr sz="1800"/>
          </a:p>
        </p:txBody>
      </p:sp>
      <p:sp>
        <p:nvSpPr>
          <p:cNvPr id="5513" name="Google Shape;5513;p63"/>
          <p:cNvSpPr/>
          <p:nvPr/>
        </p:nvSpPr>
        <p:spPr>
          <a:xfrm>
            <a:off x="8015771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4" name="Google Shape;5514;p63"/>
          <p:cNvSpPr/>
          <p:nvPr/>
        </p:nvSpPr>
        <p:spPr>
          <a:xfrm>
            <a:off x="8490597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5" name="Google Shape;5515;p63"/>
          <p:cNvSpPr/>
          <p:nvPr/>
        </p:nvSpPr>
        <p:spPr>
          <a:xfrm>
            <a:off x="3632463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6" name="Google Shape;5516;p63"/>
          <p:cNvSpPr/>
          <p:nvPr/>
        </p:nvSpPr>
        <p:spPr>
          <a:xfrm>
            <a:off x="3428017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7" name="Google Shape;5517;p63"/>
          <p:cNvSpPr/>
          <p:nvPr/>
        </p:nvSpPr>
        <p:spPr>
          <a:xfrm>
            <a:off x="3902843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8" name="Google Shape;5518;p63"/>
          <p:cNvSpPr/>
          <p:nvPr/>
        </p:nvSpPr>
        <p:spPr>
          <a:xfrm>
            <a:off x="4561669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300"/>
          </a:p>
        </p:txBody>
      </p:sp>
      <p:sp>
        <p:nvSpPr>
          <p:cNvPr id="5519" name="Google Shape;5519;p63"/>
          <p:cNvSpPr/>
          <p:nvPr/>
        </p:nvSpPr>
        <p:spPr>
          <a:xfrm>
            <a:off x="4357224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0" name="Google Shape;5520;p63"/>
          <p:cNvSpPr/>
          <p:nvPr/>
        </p:nvSpPr>
        <p:spPr>
          <a:xfrm>
            <a:off x="4832049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1" name="Google Shape;5521;p63"/>
          <p:cNvSpPr/>
          <p:nvPr/>
        </p:nvSpPr>
        <p:spPr>
          <a:xfrm>
            <a:off x="5490876" y="27526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522" name="Google Shape;5522;p63"/>
          <p:cNvSpPr/>
          <p:nvPr/>
        </p:nvSpPr>
        <p:spPr>
          <a:xfrm>
            <a:off x="5286430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3" name="Google Shape;5523;p63"/>
          <p:cNvSpPr/>
          <p:nvPr/>
        </p:nvSpPr>
        <p:spPr>
          <a:xfrm>
            <a:off x="5761256" y="27526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24" name="Google Shape;5524;p63"/>
          <p:cNvCxnSpPr>
            <a:stCxn id="5517" idx="3"/>
            <a:endCxn id="5518" idx="0"/>
          </p:cNvCxnSpPr>
          <p:nvPr/>
        </p:nvCxnSpPr>
        <p:spPr>
          <a:xfrm flipH="1" rot="10800000">
            <a:off x="4099943" y="2752676"/>
            <a:ext cx="594600" cy="1329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25" name="Google Shape;5525;p63"/>
          <p:cNvCxnSpPr>
            <a:stCxn id="5520" idx="3"/>
            <a:endCxn id="5521" idx="0"/>
          </p:cNvCxnSpPr>
          <p:nvPr/>
        </p:nvCxnSpPr>
        <p:spPr>
          <a:xfrm flipH="1" rot="10800000">
            <a:off x="5029149" y="2752676"/>
            <a:ext cx="594600" cy="1329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26" name="Google Shape;5526;p63"/>
          <p:cNvCxnSpPr>
            <a:stCxn id="5523" idx="3"/>
            <a:endCxn id="5506" idx="0"/>
          </p:cNvCxnSpPr>
          <p:nvPr/>
        </p:nvCxnSpPr>
        <p:spPr>
          <a:xfrm flipH="1" rot="10800000">
            <a:off x="5958356" y="2752676"/>
            <a:ext cx="536400" cy="132900"/>
          </a:xfrm>
          <a:prstGeom prst="curvedConnector4">
            <a:avLst>
              <a:gd fmla="val 37609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27" name="Google Shape;5527;p63"/>
          <p:cNvCxnSpPr>
            <a:stCxn id="5508" idx="3"/>
            <a:endCxn id="5509" idx="0"/>
          </p:cNvCxnSpPr>
          <p:nvPr/>
        </p:nvCxnSpPr>
        <p:spPr>
          <a:xfrm flipH="1" rot="10800000">
            <a:off x="6829284" y="2752676"/>
            <a:ext cx="594600" cy="1329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28" name="Google Shape;5528;p63"/>
          <p:cNvCxnSpPr>
            <a:stCxn id="5511" idx="3"/>
            <a:endCxn id="5512" idx="0"/>
          </p:cNvCxnSpPr>
          <p:nvPr/>
        </p:nvCxnSpPr>
        <p:spPr>
          <a:xfrm flipH="1" rot="10800000">
            <a:off x="7758490" y="2752676"/>
            <a:ext cx="594600" cy="132900"/>
          </a:xfrm>
          <a:prstGeom prst="curvedConnector4">
            <a:avLst>
              <a:gd fmla="val 38828" name="adj1"/>
              <a:gd fmla="val 2152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29" name="Google Shape;5529;p63"/>
          <p:cNvCxnSpPr>
            <a:stCxn id="5519" idx="1"/>
            <a:endCxn id="5515" idx="2"/>
          </p:cNvCxnSpPr>
          <p:nvPr/>
        </p:nvCxnSpPr>
        <p:spPr>
          <a:xfrm flipH="1">
            <a:off x="3765324" y="2885576"/>
            <a:ext cx="591900" cy="1329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30" name="Google Shape;5530;p63"/>
          <p:cNvCxnSpPr>
            <a:stCxn id="5522" idx="1"/>
            <a:endCxn id="5518" idx="2"/>
          </p:cNvCxnSpPr>
          <p:nvPr/>
        </p:nvCxnSpPr>
        <p:spPr>
          <a:xfrm flipH="1">
            <a:off x="4694530" y="2885576"/>
            <a:ext cx="591900" cy="1329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31" name="Google Shape;5531;p63"/>
          <p:cNvCxnSpPr>
            <a:stCxn id="5507" idx="1"/>
            <a:endCxn id="5521" idx="2"/>
          </p:cNvCxnSpPr>
          <p:nvPr/>
        </p:nvCxnSpPr>
        <p:spPr>
          <a:xfrm flipH="1">
            <a:off x="5623658" y="2885576"/>
            <a:ext cx="533700" cy="132900"/>
          </a:xfrm>
          <a:prstGeom prst="curvedConnector4">
            <a:avLst>
              <a:gd fmla="val 3754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32" name="Google Shape;5532;p63"/>
          <p:cNvCxnSpPr>
            <a:stCxn id="5510" idx="1"/>
            <a:endCxn id="5506" idx="2"/>
          </p:cNvCxnSpPr>
          <p:nvPr/>
        </p:nvCxnSpPr>
        <p:spPr>
          <a:xfrm flipH="1">
            <a:off x="6494665" y="2885576"/>
            <a:ext cx="591900" cy="1329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33" name="Google Shape;5533;p63"/>
          <p:cNvCxnSpPr>
            <a:stCxn id="5513" idx="1"/>
            <a:endCxn id="5509" idx="2"/>
          </p:cNvCxnSpPr>
          <p:nvPr/>
        </p:nvCxnSpPr>
        <p:spPr>
          <a:xfrm flipH="1">
            <a:off x="7423871" y="2885576"/>
            <a:ext cx="591900" cy="132900"/>
          </a:xfrm>
          <a:prstGeom prst="curvedConnector4">
            <a:avLst>
              <a:gd fmla="val 38778" name="adj1"/>
              <a:gd fmla="val 21496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34" name="Google Shape;5534;p63"/>
          <p:cNvCxnSpPr>
            <a:stCxn id="5516" idx="1"/>
            <a:endCxn id="5512" idx="2"/>
          </p:cNvCxnSpPr>
          <p:nvPr/>
        </p:nvCxnSpPr>
        <p:spPr>
          <a:xfrm>
            <a:off x="3428017" y="2885576"/>
            <a:ext cx="4925100" cy="132900"/>
          </a:xfrm>
          <a:prstGeom prst="curvedConnector4">
            <a:avLst>
              <a:gd fmla="val -3107" name="adj1"/>
              <a:gd fmla="val 35837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35" name="Google Shape;5535;p63"/>
          <p:cNvCxnSpPr>
            <a:stCxn id="5514" idx="3"/>
            <a:endCxn id="5515" idx="0"/>
          </p:cNvCxnSpPr>
          <p:nvPr/>
        </p:nvCxnSpPr>
        <p:spPr>
          <a:xfrm rot="10800000">
            <a:off x="3765297" y="2752676"/>
            <a:ext cx="4922400" cy="132900"/>
          </a:xfrm>
          <a:prstGeom prst="curvedConnector4">
            <a:avLst>
              <a:gd fmla="val -3108" name="adj1"/>
              <a:gd fmla="val 345561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36" name="Google Shape;5536;p63"/>
          <p:cNvSpPr txBox="1"/>
          <p:nvPr/>
        </p:nvSpPr>
        <p:spPr>
          <a:xfrm>
            <a:off x="3490201" y="2296650"/>
            <a:ext cx="8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  <p:sp>
        <p:nvSpPr>
          <p:cNvPr id="5537" name="Google Shape;5537;p63"/>
          <p:cNvSpPr txBox="1"/>
          <p:nvPr/>
        </p:nvSpPr>
        <p:spPr>
          <a:xfrm>
            <a:off x="5286425" y="3432275"/>
            <a:ext cx="821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n = 5</a:t>
            </a:r>
            <a:endParaRPr sz="1700"/>
          </a:p>
        </p:txBody>
      </p:sp>
      <p:sp>
        <p:nvSpPr>
          <p:cNvPr id="5538" name="Google Shape;5538;p63"/>
          <p:cNvSpPr txBox="1"/>
          <p:nvPr/>
        </p:nvSpPr>
        <p:spPr>
          <a:xfrm>
            <a:off x="4694575" y="1043550"/>
            <a:ext cx="88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get(3)</a:t>
            </a:r>
            <a:endParaRPr sz="1800"/>
          </a:p>
        </p:txBody>
      </p:sp>
      <p:sp>
        <p:nvSpPr>
          <p:cNvPr id="5539" name="Google Shape;5539;p63"/>
          <p:cNvSpPr/>
          <p:nvPr/>
        </p:nvSpPr>
        <p:spPr>
          <a:xfrm>
            <a:off x="1036125" y="3006900"/>
            <a:ext cx="14802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0" name="Google Shape;5540;p63"/>
          <p:cNvSpPr txBox="1"/>
          <p:nvPr/>
        </p:nvSpPr>
        <p:spPr>
          <a:xfrm>
            <a:off x="5892888" y="1475263"/>
            <a:ext cx="362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cxnSp>
        <p:nvCxnSpPr>
          <p:cNvPr id="5541" name="Google Shape;5541;p63"/>
          <p:cNvCxnSpPr>
            <a:stCxn id="5536" idx="2"/>
            <a:endCxn id="5540" idx="2"/>
          </p:cNvCxnSpPr>
          <p:nvPr/>
        </p:nvCxnSpPr>
        <p:spPr>
          <a:xfrm flipH="1" rot="10800000">
            <a:off x="3900901" y="1967850"/>
            <a:ext cx="2172900" cy="729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5542" name="Google Shape;5542;p63"/>
          <p:cNvSpPr txBox="1"/>
          <p:nvPr/>
        </p:nvSpPr>
        <p:spPr>
          <a:xfrm>
            <a:off x="4714213" y="1424650"/>
            <a:ext cx="44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i = </a:t>
            </a:r>
            <a:endParaRPr sz="1700"/>
          </a:p>
        </p:txBody>
      </p:sp>
      <p:sp>
        <p:nvSpPr>
          <p:cNvPr id="5543" name="Google Shape;5543;p63"/>
          <p:cNvSpPr txBox="1"/>
          <p:nvPr/>
        </p:nvSpPr>
        <p:spPr>
          <a:xfrm>
            <a:off x="5065112" y="1420134"/>
            <a:ext cx="44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3</a:t>
            </a:r>
            <a:endParaRPr sz="1800"/>
          </a:p>
        </p:txBody>
      </p:sp>
      <p:sp>
        <p:nvSpPr>
          <p:cNvPr id="5544" name="Google Shape;5544;p63"/>
          <p:cNvSpPr/>
          <p:nvPr/>
        </p:nvSpPr>
        <p:spPr>
          <a:xfrm>
            <a:off x="1569250" y="3598500"/>
            <a:ext cx="16620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45" name="Google Shape;5545;p63"/>
          <p:cNvCxnSpPr>
            <a:stCxn id="5540" idx="2"/>
          </p:cNvCxnSpPr>
          <p:nvPr/>
        </p:nvCxnSpPr>
        <p:spPr>
          <a:xfrm>
            <a:off x="6073938" y="1967863"/>
            <a:ext cx="2245200" cy="740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46" name="Google Shape;5546;p63"/>
          <p:cNvSpPr txBox="1"/>
          <p:nvPr/>
        </p:nvSpPr>
        <p:spPr>
          <a:xfrm>
            <a:off x="4991644" y="1684516"/>
            <a:ext cx="44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1</a:t>
            </a:r>
            <a:endParaRPr sz="1800"/>
          </a:p>
        </p:txBody>
      </p:sp>
      <p:cxnSp>
        <p:nvCxnSpPr>
          <p:cNvPr id="5547" name="Google Shape;5547;p63"/>
          <p:cNvCxnSpPr>
            <a:stCxn id="5540" idx="2"/>
          </p:cNvCxnSpPr>
          <p:nvPr/>
        </p:nvCxnSpPr>
        <p:spPr>
          <a:xfrm>
            <a:off x="6073938" y="1967863"/>
            <a:ext cx="1329900" cy="750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48" name="Google Shape;5548;p63"/>
          <p:cNvSpPr txBox="1"/>
          <p:nvPr/>
        </p:nvSpPr>
        <p:spPr>
          <a:xfrm>
            <a:off x="4990061" y="1688969"/>
            <a:ext cx="36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0</a:t>
            </a:r>
            <a:endParaRPr sz="1800"/>
          </a:p>
        </p:txBody>
      </p:sp>
      <p:sp>
        <p:nvSpPr>
          <p:cNvPr id="5549" name="Google Shape;5549;p63"/>
          <p:cNvSpPr/>
          <p:nvPr/>
        </p:nvSpPr>
        <p:spPr>
          <a:xfrm>
            <a:off x="659647" y="3873125"/>
            <a:ext cx="1603800" cy="28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0" name="Google Shape;5550;p63"/>
          <p:cNvSpPr txBox="1"/>
          <p:nvPr/>
        </p:nvSpPr>
        <p:spPr>
          <a:xfrm>
            <a:off x="6065825" y="816825"/>
            <a:ext cx="3098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ATENÇÃO: retorna uma referência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ao nó que contém</a:t>
            </a:r>
            <a:r>
              <a:rPr i="1" lang="pt-BR"/>
              <a:t> d</a:t>
            </a:r>
            <a:r>
              <a:rPr lang="pt-BR"/>
              <a:t>, não o valor </a:t>
            </a:r>
            <a:r>
              <a:rPr i="1" lang="pt-BR"/>
              <a:t>d</a:t>
            </a:r>
            <a:r>
              <a:rPr lang="pt-BR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retornar </a:t>
            </a:r>
            <a:r>
              <a:rPr i="1" lang="pt-BR"/>
              <a:t>d</a:t>
            </a:r>
            <a:r>
              <a:rPr lang="pt-BR"/>
              <a:t>, seria </a:t>
            </a:r>
            <a:r>
              <a:rPr i="1" lang="pt-BR"/>
              <a:t>return p.x</a:t>
            </a:r>
            <a:endParaRPr i="1"/>
          </a:p>
        </p:txBody>
      </p:sp>
      <p:sp>
        <p:nvSpPr>
          <p:cNvPr id="5551" name="Google Shape;5551;p63"/>
          <p:cNvSpPr txBox="1"/>
          <p:nvPr/>
        </p:nvSpPr>
        <p:spPr>
          <a:xfrm>
            <a:off x="4360663" y="1698775"/>
            <a:ext cx="998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n - 1= </a:t>
            </a:r>
            <a:endParaRPr sz="1700"/>
          </a:p>
        </p:txBody>
      </p:sp>
      <p:sp>
        <p:nvSpPr>
          <p:cNvPr id="5552" name="Google Shape;5552;p63"/>
          <p:cNvSpPr txBox="1"/>
          <p:nvPr/>
        </p:nvSpPr>
        <p:spPr>
          <a:xfrm>
            <a:off x="4994546" y="1682547"/>
            <a:ext cx="44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2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6" name="Shape 5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7" name="Google Shape;5557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</a:t>
            </a:r>
            <a:r>
              <a:rPr i="1" lang="pt-BR"/>
              <a:t>get()</a:t>
            </a:r>
            <a:r>
              <a:rPr lang="pt-BR"/>
              <a:t> e </a:t>
            </a:r>
            <a:r>
              <a:rPr i="1" lang="pt-BR"/>
              <a:t>set()</a:t>
            </a:r>
            <a:endParaRPr i="1"/>
          </a:p>
        </p:txBody>
      </p:sp>
      <p:sp>
        <p:nvSpPr>
          <p:cNvPr id="5558" name="Google Shape;5558;p6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get_node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000">
              <a:solidFill>
                <a:srgbClr val="572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559" name="Google Shape;5559;p6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u←get_node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y←u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x←x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560" name="Google Shape;5560;p64"/>
          <p:cNvSpPr/>
          <p:nvPr/>
        </p:nvSpPr>
        <p:spPr>
          <a:xfrm>
            <a:off x="3655829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561" name="Google Shape;5561;p64"/>
          <p:cNvSpPr/>
          <p:nvPr/>
        </p:nvSpPr>
        <p:spPr>
          <a:xfrm>
            <a:off x="3451383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2" name="Google Shape;5562;p64"/>
          <p:cNvSpPr/>
          <p:nvPr/>
        </p:nvSpPr>
        <p:spPr>
          <a:xfrm>
            <a:off x="3926209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3" name="Google Shape;5563;p64"/>
          <p:cNvSpPr/>
          <p:nvPr/>
        </p:nvSpPr>
        <p:spPr>
          <a:xfrm>
            <a:off x="4585035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564" name="Google Shape;5564;p64"/>
          <p:cNvSpPr/>
          <p:nvPr/>
        </p:nvSpPr>
        <p:spPr>
          <a:xfrm>
            <a:off x="4380590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5" name="Google Shape;5565;p64"/>
          <p:cNvSpPr/>
          <p:nvPr/>
        </p:nvSpPr>
        <p:spPr>
          <a:xfrm>
            <a:off x="4855415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6" name="Google Shape;5566;p64"/>
          <p:cNvSpPr/>
          <p:nvPr/>
        </p:nvSpPr>
        <p:spPr>
          <a:xfrm>
            <a:off x="5514242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e</a:t>
            </a:r>
            <a:endParaRPr sz="1800"/>
          </a:p>
        </p:txBody>
      </p:sp>
      <p:sp>
        <p:nvSpPr>
          <p:cNvPr id="5567" name="Google Shape;5567;p64"/>
          <p:cNvSpPr/>
          <p:nvPr/>
        </p:nvSpPr>
        <p:spPr>
          <a:xfrm>
            <a:off x="5309796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8" name="Google Shape;5568;p64"/>
          <p:cNvSpPr/>
          <p:nvPr/>
        </p:nvSpPr>
        <p:spPr>
          <a:xfrm>
            <a:off x="5784622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9" name="Google Shape;5569;p64"/>
          <p:cNvSpPr/>
          <p:nvPr/>
        </p:nvSpPr>
        <p:spPr>
          <a:xfrm>
            <a:off x="926488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0" name="Google Shape;5570;p64"/>
          <p:cNvSpPr/>
          <p:nvPr/>
        </p:nvSpPr>
        <p:spPr>
          <a:xfrm>
            <a:off x="722042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1" name="Google Shape;5571;p64"/>
          <p:cNvSpPr/>
          <p:nvPr/>
        </p:nvSpPr>
        <p:spPr>
          <a:xfrm>
            <a:off x="1196868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2" name="Google Shape;5572;p64"/>
          <p:cNvSpPr/>
          <p:nvPr/>
        </p:nvSpPr>
        <p:spPr>
          <a:xfrm>
            <a:off x="1855694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300"/>
          </a:p>
        </p:txBody>
      </p:sp>
      <p:sp>
        <p:nvSpPr>
          <p:cNvPr id="5573" name="Google Shape;5573;p64"/>
          <p:cNvSpPr/>
          <p:nvPr/>
        </p:nvSpPr>
        <p:spPr>
          <a:xfrm>
            <a:off x="1651249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4" name="Google Shape;5574;p64"/>
          <p:cNvSpPr/>
          <p:nvPr/>
        </p:nvSpPr>
        <p:spPr>
          <a:xfrm>
            <a:off x="2126074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5" name="Google Shape;5575;p64"/>
          <p:cNvSpPr/>
          <p:nvPr/>
        </p:nvSpPr>
        <p:spPr>
          <a:xfrm>
            <a:off x="2784901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576" name="Google Shape;5576;p64"/>
          <p:cNvSpPr/>
          <p:nvPr/>
        </p:nvSpPr>
        <p:spPr>
          <a:xfrm>
            <a:off x="2580455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7" name="Google Shape;5577;p64"/>
          <p:cNvSpPr/>
          <p:nvPr/>
        </p:nvSpPr>
        <p:spPr>
          <a:xfrm>
            <a:off x="3055281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78" name="Google Shape;5578;p64"/>
          <p:cNvCxnSpPr>
            <a:stCxn id="5571" idx="3"/>
            <a:endCxn id="5572" idx="0"/>
          </p:cNvCxnSpPr>
          <p:nvPr/>
        </p:nvCxnSpPr>
        <p:spPr>
          <a:xfrm flipH="1" rot="10800000">
            <a:off x="1393968" y="3696751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79" name="Google Shape;5579;p64"/>
          <p:cNvCxnSpPr>
            <a:stCxn id="5574" idx="3"/>
            <a:endCxn id="5575" idx="0"/>
          </p:cNvCxnSpPr>
          <p:nvPr/>
        </p:nvCxnSpPr>
        <p:spPr>
          <a:xfrm flipH="1" rot="10800000">
            <a:off x="2323174" y="3696751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0" name="Google Shape;5580;p64"/>
          <p:cNvCxnSpPr>
            <a:stCxn id="5577" idx="3"/>
            <a:endCxn id="5560" idx="0"/>
          </p:cNvCxnSpPr>
          <p:nvPr/>
        </p:nvCxnSpPr>
        <p:spPr>
          <a:xfrm flipH="1" rot="10800000">
            <a:off x="3252381" y="3696751"/>
            <a:ext cx="536400" cy="132900"/>
          </a:xfrm>
          <a:prstGeom prst="curvedConnector4">
            <a:avLst>
              <a:gd fmla="val 3760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1" name="Google Shape;5581;p64"/>
          <p:cNvCxnSpPr>
            <a:stCxn id="5562" idx="3"/>
            <a:endCxn id="5563" idx="0"/>
          </p:cNvCxnSpPr>
          <p:nvPr/>
        </p:nvCxnSpPr>
        <p:spPr>
          <a:xfrm flipH="1" rot="10800000">
            <a:off x="4123309" y="3696751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2" name="Google Shape;5582;p64"/>
          <p:cNvCxnSpPr>
            <a:stCxn id="5565" idx="3"/>
            <a:endCxn id="5566" idx="0"/>
          </p:cNvCxnSpPr>
          <p:nvPr/>
        </p:nvCxnSpPr>
        <p:spPr>
          <a:xfrm flipH="1" rot="10800000">
            <a:off x="5052515" y="3696751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3" name="Google Shape;5583;p64"/>
          <p:cNvCxnSpPr>
            <a:stCxn id="5573" idx="1"/>
            <a:endCxn id="5569" idx="2"/>
          </p:cNvCxnSpPr>
          <p:nvPr/>
        </p:nvCxnSpPr>
        <p:spPr>
          <a:xfrm flipH="1">
            <a:off x="1059349" y="3829651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4" name="Google Shape;5584;p64"/>
          <p:cNvCxnSpPr>
            <a:stCxn id="5576" idx="1"/>
            <a:endCxn id="5572" idx="2"/>
          </p:cNvCxnSpPr>
          <p:nvPr/>
        </p:nvCxnSpPr>
        <p:spPr>
          <a:xfrm flipH="1">
            <a:off x="1988555" y="3829651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5" name="Google Shape;5585;p64"/>
          <p:cNvCxnSpPr>
            <a:stCxn id="5561" idx="1"/>
            <a:endCxn id="5575" idx="2"/>
          </p:cNvCxnSpPr>
          <p:nvPr/>
        </p:nvCxnSpPr>
        <p:spPr>
          <a:xfrm flipH="1">
            <a:off x="2917683" y="3829651"/>
            <a:ext cx="533700" cy="132900"/>
          </a:xfrm>
          <a:prstGeom prst="curvedConnector4">
            <a:avLst>
              <a:gd fmla="val 37538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6" name="Google Shape;5586;p64"/>
          <p:cNvCxnSpPr>
            <a:stCxn id="5564" idx="1"/>
            <a:endCxn id="5560" idx="2"/>
          </p:cNvCxnSpPr>
          <p:nvPr/>
        </p:nvCxnSpPr>
        <p:spPr>
          <a:xfrm flipH="1">
            <a:off x="3788690" y="3829651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7" name="Google Shape;5587;p64"/>
          <p:cNvCxnSpPr>
            <a:stCxn id="5567" idx="1"/>
            <a:endCxn id="5563" idx="2"/>
          </p:cNvCxnSpPr>
          <p:nvPr/>
        </p:nvCxnSpPr>
        <p:spPr>
          <a:xfrm flipH="1">
            <a:off x="4717896" y="3829651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8" name="Google Shape;5588;p64"/>
          <p:cNvCxnSpPr>
            <a:stCxn id="5570" idx="1"/>
            <a:endCxn id="5566" idx="2"/>
          </p:cNvCxnSpPr>
          <p:nvPr/>
        </p:nvCxnSpPr>
        <p:spPr>
          <a:xfrm>
            <a:off x="722042" y="3829651"/>
            <a:ext cx="4925100" cy="132900"/>
          </a:xfrm>
          <a:prstGeom prst="curvedConnector4">
            <a:avLst>
              <a:gd fmla="val -4835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9" name="Google Shape;5589;p64"/>
          <p:cNvCxnSpPr>
            <a:stCxn id="5568" idx="3"/>
            <a:endCxn id="5569" idx="0"/>
          </p:cNvCxnSpPr>
          <p:nvPr/>
        </p:nvCxnSpPr>
        <p:spPr>
          <a:xfrm rot="10800000">
            <a:off x="1059322" y="3696751"/>
            <a:ext cx="4922400" cy="132900"/>
          </a:xfrm>
          <a:prstGeom prst="curvedConnector4">
            <a:avLst>
              <a:gd fmla="val -4838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90" name="Google Shape;5590;p64"/>
          <p:cNvSpPr txBox="1"/>
          <p:nvPr/>
        </p:nvSpPr>
        <p:spPr>
          <a:xfrm>
            <a:off x="784226" y="3240725"/>
            <a:ext cx="8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  <p:sp>
        <p:nvSpPr>
          <p:cNvPr id="5591" name="Google Shape;5591;p64"/>
          <p:cNvSpPr txBox="1"/>
          <p:nvPr/>
        </p:nvSpPr>
        <p:spPr>
          <a:xfrm>
            <a:off x="2580450" y="4376350"/>
            <a:ext cx="821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n = 5</a:t>
            </a:r>
            <a:endParaRPr sz="1700"/>
          </a:p>
        </p:txBody>
      </p:sp>
      <p:sp>
        <p:nvSpPr>
          <p:cNvPr id="5592" name="Google Shape;5592;p64"/>
          <p:cNvSpPr txBox="1"/>
          <p:nvPr/>
        </p:nvSpPr>
        <p:spPr>
          <a:xfrm>
            <a:off x="3186913" y="2419338"/>
            <a:ext cx="362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cxnSp>
        <p:nvCxnSpPr>
          <p:cNvPr id="5593" name="Google Shape;5593;p64"/>
          <p:cNvCxnSpPr>
            <a:stCxn id="5592" idx="2"/>
            <a:endCxn id="5560" idx="0"/>
          </p:cNvCxnSpPr>
          <p:nvPr/>
        </p:nvCxnSpPr>
        <p:spPr>
          <a:xfrm>
            <a:off x="3367963" y="2911938"/>
            <a:ext cx="420900" cy="784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94" name="Google Shape;5594;p64"/>
          <p:cNvSpPr txBox="1"/>
          <p:nvPr/>
        </p:nvSpPr>
        <p:spPr>
          <a:xfrm>
            <a:off x="472800" y="2446450"/>
            <a:ext cx="965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get(2)</a:t>
            </a:r>
            <a:endParaRPr sz="1800"/>
          </a:p>
        </p:txBody>
      </p:sp>
      <p:sp>
        <p:nvSpPr>
          <p:cNvPr id="5595" name="Google Shape;5595;p64"/>
          <p:cNvSpPr/>
          <p:nvPr/>
        </p:nvSpPr>
        <p:spPr>
          <a:xfrm>
            <a:off x="1850925" y="1630125"/>
            <a:ext cx="17976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6" name="Google Shape;5596;p64"/>
          <p:cNvSpPr txBox="1"/>
          <p:nvPr/>
        </p:nvSpPr>
        <p:spPr>
          <a:xfrm>
            <a:off x="1519813" y="2413675"/>
            <a:ext cx="158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get_node(2)</a:t>
            </a:r>
            <a:endParaRPr sz="1800"/>
          </a:p>
        </p:txBody>
      </p:sp>
      <p:sp>
        <p:nvSpPr>
          <p:cNvPr id="5597" name="Google Shape;5597;p64"/>
          <p:cNvSpPr txBox="1"/>
          <p:nvPr/>
        </p:nvSpPr>
        <p:spPr>
          <a:xfrm>
            <a:off x="1822675" y="2789888"/>
            <a:ext cx="114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return p</a:t>
            </a:r>
            <a:endParaRPr sz="2000"/>
          </a:p>
        </p:txBody>
      </p:sp>
      <p:sp>
        <p:nvSpPr>
          <p:cNvPr id="5598" name="Google Shape;5598;p64"/>
          <p:cNvSpPr txBox="1"/>
          <p:nvPr/>
        </p:nvSpPr>
        <p:spPr>
          <a:xfrm>
            <a:off x="3464289" y="1289925"/>
            <a:ext cx="965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p.x</a:t>
            </a:r>
            <a:endParaRPr sz="2000"/>
          </a:p>
        </p:txBody>
      </p:sp>
      <p:sp>
        <p:nvSpPr>
          <p:cNvPr id="5599" name="Google Shape;5599;p64"/>
          <p:cNvSpPr txBox="1"/>
          <p:nvPr/>
        </p:nvSpPr>
        <p:spPr>
          <a:xfrm>
            <a:off x="3655825" y="1017725"/>
            <a:ext cx="42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c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5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3" name="Shape 5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4" name="Google Shape;5604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</a:t>
            </a:r>
            <a:r>
              <a:rPr i="1" lang="pt-BR"/>
              <a:t>get()</a:t>
            </a:r>
            <a:r>
              <a:rPr lang="pt-BR"/>
              <a:t> e </a:t>
            </a:r>
            <a:r>
              <a:rPr i="1" lang="pt-BR"/>
              <a:t>set()</a:t>
            </a:r>
            <a:endParaRPr i="1"/>
          </a:p>
        </p:txBody>
      </p:sp>
      <p:sp>
        <p:nvSpPr>
          <p:cNvPr id="5605" name="Google Shape;5605;p6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get_node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endParaRPr sz="2000">
              <a:solidFill>
                <a:srgbClr val="572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606" name="Google Shape;5606;p6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u←get_node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y←u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x←x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607" name="Google Shape;5607;p65"/>
          <p:cNvSpPr/>
          <p:nvPr/>
        </p:nvSpPr>
        <p:spPr>
          <a:xfrm>
            <a:off x="3655829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608" name="Google Shape;5608;p65"/>
          <p:cNvSpPr/>
          <p:nvPr/>
        </p:nvSpPr>
        <p:spPr>
          <a:xfrm>
            <a:off x="3451383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9" name="Google Shape;5609;p65"/>
          <p:cNvSpPr/>
          <p:nvPr/>
        </p:nvSpPr>
        <p:spPr>
          <a:xfrm>
            <a:off x="3926209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0" name="Google Shape;5610;p65"/>
          <p:cNvSpPr/>
          <p:nvPr/>
        </p:nvSpPr>
        <p:spPr>
          <a:xfrm>
            <a:off x="4585035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611" name="Google Shape;5611;p65"/>
          <p:cNvSpPr/>
          <p:nvPr/>
        </p:nvSpPr>
        <p:spPr>
          <a:xfrm>
            <a:off x="4380590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2" name="Google Shape;5612;p65"/>
          <p:cNvSpPr/>
          <p:nvPr/>
        </p:nvSpPr>
        <p:spPr>
          <a:xfrm>
            <a:off x="4855415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3" name="Google Shape;5613;p65"/>
          <p:cNvSpPr/>
          <p:nvPr/>
        </p:nvSpPr>
        <p:spPr>
          <a:xfrm>
            <a:off x="5514242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e</a:t>
            </a:r>
            <a:endParaRPr sz="1800"/>
          </a:p>
        </p:txBody>
      </p:sp>
      <p:sp>
        <p:nvSpPr>
          <p:cNvPr id="5614" name="Google Shape;5614;p65"/>
          <p:cNvSpPr/>
          <p:nvPr/>
        </p:nvSpPr>
        <p:spPr>
          <a:xfrm>
            <a:off x="5309796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5" name="Google Shape;5615;p65"/>
          <p:cNvSpPr/>
          <p:nvPr/>
        </p:nvSpPr>
        <p:spPr>
          <a:xfrm>
            <a:off x="5784622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6" name="Google Shape;5616;p65"/>
          <p:cNvSpPr/>
          <p:nvPr/>
        </p:nvSpPr>
        <p:spPr>
          <a:xfrm>
            <a:off x="926488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7" name="Google Shape;5617;p65"/>
          <p:cNvSpPr/>
          <p:nvPr/>
        </p:nvSpPr>
        <p:spPr>
          <a:xfrm>
            <a:off x="722042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8" name="Google Shape;5618;p65"/>
          <p:cNvSpPr/>
          <p:nvPr/>
        </p:nvSpPr>
        <p:spPr>
          <a:xfrm>
            <a:off x="1196868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9" name="Google Shape;5619;p65"/>
          <p:cNvSpPr/>
          <p:nvPr/>
        </p:nvSpPr>
        <p:spPr>
          <a:xfrm>
            <a:off x="1855694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300"/>
          </a:p>
        </p:txBody>
      </p:sp>
      <p:sp>
        <p:nvSpPr>
          <p:cNvPr id="5620" name="Google Shape;5620;p65"/>
          <p:cNvSpPr/>
          <p:nvPr/>
        </p:nvSpPr>
        <p:spPr>
          <a:xfrm>
            <a:off x="1651249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1" name="Google Shape;5621;p65"/>
          <p:cNvSpPr/>
          <p:nvPr/>
        </p:nvSpPr>
        <p:spPr>
          <a:xfrm>
            <a:off x="2126074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2" name="Google Shape;5622;p65"/>
          <p:cNvSpPr/>
          <p:nvPr/>
        </p:nvSpPr>
        <p:spPr>
          <a:xfrm>
            <a:off x="2784901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623" name="Google Shape;5623;p65"/>
          <p:cNvSpPr/>
          <p:nvPr/>
        </p:nvSpPr>
        <p:spPr>
          <a:xfrm>
            <a:off x="2580455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4" name="Google Shape;5624;p65"/>
          <p:cNvSpPr/>
          <p:nvPr/>
        </p:nvSpPr>
        <p:spPr>
          <a:xfrm>
            <a:off x="3055281" y="36967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25" name="Google Shape;5625;p65"/>
          <p:cNvCxnSpPr>
            <a:stCxn id="5618" idx="3"/>
            <a:endCxn id="5619" idx="0"/>
          </p:cNvCxnSpPr>
          <p:nvPr/>
        </p:nvCxnSpPr>
        <p:spPr>
          <a:xfrm flipH="1" rot="10800000">
            <a:off x="1393968" y="3696751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26" name="Google Shape;5626;p65"/>
          <p:cNvCxnSpPr>
            <a:stCxn id="5621" idx="3"/>
            <a:endCxn id="5622" idx="0"/>
          </p:cNvCxnSpPr>
          <p:nvPr/>
        </p:nvCxnSpPr>
        <p:spPr>
          <a:xfrm flipH="1" rot="10800000">
            <a:off x="2323174" y="3696751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27" name="Google Shape;5627;p65"/>
          <p:cNvCxnSpPr>
            <a:stCxn id="5624" idx="3"/>
            <a:endCxn id="5607" idx="0"/>
          </p:cNvCxnSpPr>
          <p:nvPr/>
        </p:nvCxnSpPr>
        <p:spPr>
          <a:xfrm flipH="1" rot="10800000">
            <a:off x="3252381" y="3696751"/>
            <a:ext cx="536400" cy="132900"/>
          </a:xfrm>
          <a:prstGeom prst="curvedConnector4">
            <a:avLst>
              <a:gd fmla="val 3760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28" name="Google Shape;5628;p65"/>
          <p:cNvCxnSpPr>
            <a:stCxn id="5609" idx="3"/>
            <a:endCxn id="5610" idx="0"/>
          </p:cNvCxnSpPr>
          <p:nvPr/>
        </p:nvCxnSpPr>
        <p:spPr>
          <a:xfrm flipH="1" rot="10800000">
            <a:off x="4123309" y="3696751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29" name="Google Shape;5629;p65"/>
          <p:cNvCxnSpPr>
            <a:stCxn id="5612" idx="3"/>
            <a:endCxn id="5613" idx="0"/>
          </p:cNvCxnSpPr>
          <p:nvPr/>
        </p:nvCxnSpPr>
        <p:spPr>
          <a:xfrm flipH="1" rot="10800000">
            <a:off x="5052515" y="3696751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0" name="Google Shape;5630;p65"/>
          <p:cNvCxnSpPr>
            <a:stCxn id="5620" idx="1"/>
            <a:endCxn id="5616" idx="2"/>
          </p:cNvCxnSpPr>
          <p:nvPr/>
        </p:nvCxnSpPr>
        <p:spPr>
          <a:xfrm flipH="1">
            <a:off x="1059349" y="3829651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1" name="Google Shape;5631;p65"/>
          <p:cNvCxnSpPr>
            <a:stCxn id="5623" idx="1"/>
            <a:endCxn id="5619" idx="2"/>
          </p:cNvCxnSpPr>
          <p:nvPr/>
        </p:nvCxnSpPr>
        <p:spPr>
          <a:xfrm flipH="1">
            <a:off x="1988555" y="3829651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2" name="Google Shape;5632;p65"/>
          <p:cNvCxnSpPr>
            <a:stCxn id="5608" idx="1"/>
            <a:endCxn id="5622" idx="2"/>
          </p:cNvCxnSpPr>
          <p:nvPr/>
        </p:nvCxnSpPr>
        <p:spPr>
          <a:xfrm flipH="1">
            <a:off x="2917683" y="3829651"/>
            <a:ext cx="533700" cy="132900"/>
          </a:xfrm>
          <a:prstGeom prst="curvedConnector4">
            <a:avLst>
              <a:gd fmla="val 37538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3" name="Google Shape;5633;p65"/>
          <p:cNvCxnSpPr>
            <a:stCxn id="5611" idx="1"/>
            <a:endCxn id="5607" idx="2"/>
          </p:cNvCxnSpPr>
          <p:nvPr/>
        </p:nvCxnSpPr>
        <p:spPr>
          <a:xfrm flipH="1">
            <a:off x="3788690" y="3829651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4" name="Google Shape;5634;p65"/>
          <p:cNvCxnSpPr>
            <a:stCxn id="5614" idx="1"/>
            <a:endCxn id="5610" idx="2"/>
          </p:cNvCxnSpPr>
          <p:nvPr/>
        </p:nvCxnSpPr>
        <p:spPr>
          <a:xfrm flipH="1">
            <a:off x="4717896" y="3829651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5" name="Google Shape;5635;p65"/>
          <p:cNvCxnSpPr>
            <a:stCxn id="5617" idx="1"/>
            <a:endCxn id="5613" idx="2"/>
          </p:cNvCxnSpPr>
          <p:nvPr/>
        </p:nvCxnSpPr>
        <p:spPr>
          <a:xfrm>
            <a:off x="722042" y="3829651"/>
            <a:ext cx="4925100" cy="132900"/>
          </a:xfrm>
          <a:prstGeom prst="curvedConnector4">
            <a:avLst>
              <a:gd fmla="val -4835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6" name="Google Shape;5636;p65"/>
          <p:cNvCxnSpPr>
            <a:stCxn id="5615" idx="3"/>
            <a:endCxn id="5616" idx="0"/>
          </p:cNvCxnSpPr>
          <p:nvPr/>
        </p:nvCxnSpPr>
        <p:spPr>
          <a:xfrm rot="10800000">
            <a:off x="1059322" y="3696751"/>
            <a:ext cx="4922400" cy="132900"/>
          </a:xfrm>
          <a:prstGeom prst="curvedConnector4">
            <a:avLst>
              <a:gd fmla="val -4838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37" name="Google Shape;5637;p65"/>
          <p:cNvSpPr txBox="1"/>
          <p:nvPr/>
        </p:nvSpPr>
        <p:spPr>
          <a:xfrm>
            <a:off x="784226" y="3240725"/>
            <a:ext cx="8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  <p:sp>
        <p:nvSpPr>
          <p:cNvPr id="5638" name="Google Shape;5638;p65"/>
          <p:cNvSpPr txBox="1"/>
          <p:nvPr/>
        </p:nvSpPr>
        <p:spPr>
          <a:xfrm>
            <a:off x="2580450" y="4376350"/>
            <a:ext cx="821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n = 5</a:t>
            </a:r>
            <a:endParaRPr sz="1700"/>
          </a:p>
        </p:txBody>
      </p:sp>
      <p:sp>
        <p:nvSpPr>
          <p:cNvPr id="5639" name="Google Shape;5639;p65"/>
          <p:cNvSpPr txBox="1"/>
          <p:nvPr/>
        </p:nvSpPr>
        <p:spPr>
          <a:xfrm>
            <a:off x="3186913" y="2419338"/>
            <a:ext cx="362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cxnSp>
        <p:nvCxnSpPr>
          <p:cNvPr id="5640" name="Google Shape;5640;p65"/>
          <p:cNvCxnSpPr>
            <a:stCxn id="5639" idx="2"/>
            <a:endCxn id="5607" idx="0"/>
          </p:cNvCxnSpPr>
          <p:nvPr/>
        </p:nvCxnSpPr>
        <p:spPr>
          <a:xfrm>
            <a:off x="3367963" y="2911938"/>
            <a:ext cx="420900" cy="784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41" name="Google Shape;5641;p65"/>
          <p:cNvSpPr txBox="1"/>
          <p:nvPr/>
        </p:nvSpPr>
        <p:spPr>
          <a:xfrm>
            <a:off x="4144475" y="1939725"/>
            <a:ext cx="965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</a:t>
            </a:r>
            <a:r>
              <a:rPr lang="pt-BR" sz="1800"/>
              <a:t>et(2,h)</a:t>
            </a:r>
            <a:endParaRPr sz="1800"/>
          </a:p>
        </p:txBody>
      </p:sp>
      <p:sp>
        <p:nvSpPr>
          <p:cNvPr id="5642" name="Google Shape;5642;p65"/>
          <p:cNvSpPr/>
          <p:nvPr/>
        </p:nvSpPr>
        <p:spPr>
          <a:xfrm>
            <a:off x="5647125" y="1641700"/>
            <a:ext cx="17976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3" name="Google Shape;5643;p65"/>
          <p:cNvSpPr txBox="1"/>
          <p:nvPr/>
        </p:nvSpPr>
        <p:spPr>
          <a:xfrm>
            <a:off x="1519813" y="2413675"/>
            <a:ext cx="158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get_node(2)</a:t>
            </a:r>
            <a:endParaRPr sz="1800"/>
          </a:p>
        </p:txBody>
      </p:sp>
      <p:sp>
        <p:nvSpPr>
          <p:cNvPr id="5644" name="Google Shape;5644;p65"/>
          <p:cNvSpPr txBox="1"/>
          <p:nvPr/>
        </p:nvSpPr>
        <p:spPr>
          <a:xfrm>
            <a:off x="1822675" y="2789888"/>
            <a:ext cx="114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return p</a:t>
            </a:r>
            <a:endParaRPr sz="2000"/>
          </a:p>
        </p:txBody>
      </p:sp>
      <p:sp>
        <p:nvSpPr>
          <p:cNvPr id="5645" name="Google Shape;5645;p65"/>
          <p:cNvSpPr/>
          <p:nvPr/>
        </p:nvSpPr>
        <p:spPr>
          <a:xfrm>
            <a:off x="5197900" y="1641700"/>
            <a:ext cx="4209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6" name="Google Shape;5646;p65"/>
          <p:cNvSpPr txBox="1"/>
          <p:nvPr/>
        </p:nvSpPr>
        <p:spPr>
          <a:xfrm>
            <a:off x="3166694" y="2435156"/>
            <a:ext cx="420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u</a:t>
            </a:r>
            <a:endParaRPr sz="2000"/>
          </a:p>
        </p:txBody>
      </p:sp>
      <p:sp>
        <p:nvSpPr>
          <p:cNvPr id="5647" name="Google Shape;5647;p65"/>
          <p:cNvSpPr/>
          <p:nvPr/>
        </p:nvSpPr>
        <p:spPr>
          <a:xfrm>
            <a:off x="5164024" y="1992525"/>
            <a:ext cx="11673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8" name="Google Shape;5648;p65"/>
          <p:cNvSpPr txBox="1"/>
          <p:nvPr/>
        </p:nvSpPr>
        <p:spPr>
          <a:xfrm>
            <a:off x="4144475" y="2416275"/>
            <a:ext cx="362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y</a:t>
            </a:r>
            <a:endParaRPr sz="2000"/>
          </a:p>
        </p:txBody>
      </p:sp>
      <p:sp>
        <p:nvSpPr>
          <p:cNvPr id="5649" name="Google Shape;5649;p65"/>
          <p:cNvSpPr/>
          <p:nvPr/>
        </p:nvSpPr>
        <p:spPr>
          <a:xfrm>
            <a:off x="4154525" y="2848825"/>
            <a:ext cx="312000" cy="37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c</a:t>
            </a:r>
            <a:endParaRPr sz="2000"/>
          </a:p>
        </p:txBody>
      </p:sp>
      <p:sp>
        <p:nvSpPr>
          <p:cNvPr id="5650" name="Google Shape;5650;p65"/>
          <p:cNvSpPr/>
          <p:nvPr/>
        </p:nvSpPr>
        <p:spPr>
          <a:xfrm>
            <a:off x="5164024" y="2343350"/>
            <a:ext cx="11673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1" name="Google Shape;5651;p65"/>
          <p:cNvSpPr/>
          <p:nvPr/>
        </p:nvSpPr>
        <p:spPr>
          <a:xfrm>
            <a:off x="3655829" y="36967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</a:t>
            </a:r>
            <a:endParaRPr sz="1800"/>
          </a:p>
        </p:txBody>
      </p:sp>
      <p:sp>
        <p:nvSpPr>
          <p:cNvPr id="5652" name="Google Shape;5652;p65"/>
          <p:cNvSpPr/>
          <p:nvPr/>
        </p:nvSpPr>
        <p:spPr>
          <a:xfrm>
            <a:off x="5240225" y="2668275"/>
            <a:ext cx="13488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6" name="Shape 5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7" name="Google Shape;5657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Inserindo entre dois nós</a:t>
            </a:r>
            <a:endParaRPr/>
          </a:p>
        </p:txBody>
      </p:sp>
      <p:sp>
        <p:nvSpPr>
          <p:cNvPr id="5658" name="Google Shape;5658;p6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 temos a referência para um nó </a:t>
            </a:r>
            <a:r>
              <a:rPr i="1" lang="pt-BR"/>
              <a:t>w</a:t>
            </a:r>
            <a:r>
              <a:rPr lang="pt-BR"/>
              <a:t> em uma </a:t>
            </a:r>
            <a:r>
              <a:rPr b="1" lang="pt-BR"/>
              <a:t>LDE</a:t>
            </a:r>
            <a:r>
              <a:rPr lang="pt-BR"/>
              <a:t> e queremos inserir um nó </a:t>
            </a:r>
            <a:r>
              <a:rPr i="1" lang="pt-BR"/>
              <a:t>u</a:t>
            </a:r>
            <a:r>
              <a:rPr lang="pt-BR"/>
              <a:t> antes de </a:t>
            </a:r>
            <a:r>
              <a:rPr i="1" lang="pt-BR"/>
              <a:t>w</a:t>
            </a:r>
            <a:r>
              <a:rPr lang="pt-BR"/>
              <a:t>, então isto é apenas uma questão de fazer </a:t>
            </a:r>
            <a:r>
              <a:rPr i="1" lang="pt-BR"/>
              <a:t>u.next = w</a:t>
            </a:r>
            <a:r>
              <a:rPr lang="pt-BR"/>
              <a:t>, </a:t>
            </a:r>
            <a:r>
              <a:rPr i="1" lang="pt-BR"/>
              <a:t>u.prev</a:t>
            </a:r>
            <a:r>
              <a:rPr lang="pt-BR"/>
              <a:t> =</a:t>
            </a:r>
            <a:r>
              <a:rPr i="1" lang="pt-BR"/>
              <a:t> w.prev</a:t>
            </a:r>
            <a:r>
              <a:rPr lang="pt-BR"/>
              <a:t> , e depois ajustando </a:t>
            </a:r>
            <a:r>
              <a:rPr i="1" lang="pt-BR"/>
              <a:t>u.prev.next </a:t>
            </a:r>
            <a:r>
              <a:rPr lang="pt-BR"/>
              <a:t>e </a:t>
            </a:r>
            <a:r>
              <a:rPr i="1" lang="pt-BR"/>
              <a:t>u.next.prev</a:t>
            </a:r>
            <a:r>
              <a:rPr lang="pt-BR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Graças ao nó </a:t>
            </a:r>
            <a:r>
              <a:rPr i="1" lang="pt-BR"/>
              <a:t>dummy</a:t>
            </a:r>
            <a:r>
              <a:rPr lang="pt-BR"/>
              <a:t>, não precisamos nos preocupar se </a:t>
            </a:r>
            <a:r>
              <a:rPr i="1" lang="pt-BR"/>
              <a:t>w.prev</a:t>
            </a:r>
            <a:r>
              <a:rPr lang="pt-BR"/>
              <a:t> ou </a:t>
            </a:r>
            <a:r>
              <a:rPr i="1" lang="pt-BR"/>
              <a:t>w.next</a:t>
            </a:r>
            <a:r>
              <a:rPr lang="pt-BR"/>
              <a:t> existam ou não.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59" name="Google Shape;5659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599" cy="2804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3" name="Shape 5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4" name="Google Shape;5664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</a:t>
            </a:r>
            <a:r>
              <a:rPr i="1" lang="pt-BR"/>
              <a:t>add_before(i,x)</a:t>
            </a:r>
            <a:endParaRPr i="1"/>
          </a:p>
        </p:txBody>
      </p:sp>
      <p:sp>
        <p:nvSpPr>
          <p:cNvPr id="5665" name="Google Shape;5665;p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add_before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u←DLList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Node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prev←w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next←w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prev←u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next←u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</a:t>
            </a:r>
            <a:r>
              <a:rPr b="1" lang="pt-BR" sz="2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20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666" name="Google Shape;5666;p67"/>
          <p:cNvSpPr/>
          <p:nvPr/>
        </p:nvSpPr>
        <p:spPr>
          <a:xfrm>
            <a:off x="7228913" y="2861675"/>
            <a:ext cx="4137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c</a:t>
            </a:r>
            <a:endParaRPr sz="1800"/>
          </a:p>
        </p:txBody>
      </p:sp>
      <p:sp>
        <p:nvSpPr>
          <p:cNvPr id="5667" name="Google Shape;5667;p67"/>
          <p:cNvSpPr/>
          <p:nvPr/>
        </p:nvSpPr>
        <p:spPr>
          <a:xfrm>
            <a:off x="6910722" y="2861675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8" name="Google Shape;5668;p67"/>
          <p:cNvSpPr/>
          <p:nvPr/>
        </p:nvSpPr>
        <p:spPr>
          <a:xfrm>
            <a:off x="7649723" y="2861675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9" name="Google Shape;5669;p67"/>
          <p:cNvSpPr/>
          <p:nvPr/>
        </p:nvSpPr>
        <p:spPr>
          <a:xfrm>
            <a:off x="5536700" y="2877400"/>
            <a:ext cx="4137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a</a:t>
            </a:r>
            <a:endParaRPr sz="1800"/>
          </a:p>
        </p:txBody>
      </p:sp>
      <p:sp>
        <p:nvSpPr>
          <p:cNvPr id="5670" name="Google Shape;5670;p67"/>
          <p:cNvSpPr/>
          <p:nvPr/>
        </p:nvSpPr>
        <p:spPr>
          <a:xfrm>
            <a:off x="5218508" y="287740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1" name="Google Shape;5671;p67"/>
          <p:cNvSpPr/>
          <p:nvPr/>
        </p:nvSpPr>
        <p:spPr>
          <a:xfrm>
            <a:off x="5957510" y="2877400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72" name="Google Shape;5672;p67"/>
          <p:cNvCxnSpPr>
            <a:endCxn id="5669" idx="0"/>
          </p:cNvCxnSpPr>
          <p:nvPr/>
        </p:nvCxnSpPr>
        <p:spPr>
          <a:xfrm flipH="1" rot="10800000">
            <a:off x="4818350" y="2877400"/>
            <a:ext cx="925200" cy="206700"/>
          </a:xfrm>
          <a:prstGeom prst="curvedConnector4">
            <a:avLst>
              <a:gd fmla="val 38821" name="adj1"/>
              <a:gd fmla="val 215203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73" name="Google Shape;5673;p67"/>
          <p:cNvCxnSpPr>
            <a:stCxn id="5668" idx="3"/>
          </p:cNvCxnSpPr>
          <p:nvPr/>
        </p:nvCxnSpPr>
        <p:spPr>
          <a:xfrm flipH="1" rot="10800000">
            <a:off x="7956623" y="2999825"/>
            <a:ext cx="533400" cy="68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74" name="Google Shape;5674;p67"/>
          <p:cNvCxnSpPr>
            <a:stCxn id="5670" idx="1"/>
          </p:cNvCxnSpPr>
          <p:nvPr/>
        </p:nvCxnSpPr>
        <p:spPr>
          <a:xfrm flipH="1">
            <a:off x="4617308" y="3084250"/>
            <a:ext cx="601200" cy="132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75" name="Google Shape;5675;p67"/>
          <p:cNvCxnSpPr>
            <a:endCxn id="5666" idx="2"/>
          </p:cNvCxnSpPr>
          <p:nvPr/>
        </p:nvCxnSpPr>
        <p:spPr>
          <a:xfrm flipH="1">
            <a:off x="7435763" y="3160775"/>
            <a:ext cx="993900" cy="114600"/>
          </a:xfrm>
          <a:prstGeom prst="curvedConnector4">
            <a:avLst>
              <a:gd fmla="val 39594" name="adj1"/>
              <a:gd fmla="val 307788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76" name="Google Shape;5676;p67"/>
          <p:cNvCxnSpPr>
            <a:stCxn id="5671" idx="3"/>
            <a:endCxn id="5677" idx="2"/>
          </p:cNvCxnSpPr>
          <p:nvPr/>
        </p:nvCxnSpPr>
        <p:spPr>
          <a:xfrm flipH="1" rot="10800000">
            <a:off x="6264410" y="2414950"/>
            <a:ext cx="323100" cy="669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78" name="Google Shape;5678;p67"/>
          <p:cNvCxnSpPr>
            <a:stCxn id="5667" idx="1"/>
            <a:endCxn id="5677" idx="2"/>
          </p:cNvCxnSpPr>
          <p:nvPr/>
        </p:nvCxnSpPr>
        <p:spPr>
          <a:xfrm rot="10800000">
            <a:off x="6587622" y="2415125"/>
            <a:ext cx="323100" cy="6534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79" name="Google Shape;5679;p67"/>
          <p:cNvSpPr txBox="1"/>
          <p:nvPr/>
        </p:nvSpPr>
        <p:spPr>
          <a:xfrm>
            <a:off x="7725875" y="2414975"/>
            <a:ext cx="41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w</a:t>
            </a:r>
            <a:endParaRPr sz="2000"/>
          </a:p>
        </p:txBody>
      </p:sp>
      <p:sp>
        <p:nvSpPr>
          <p:cNvPr id="5677" name="Google Shape;5677;p67"/>
          <p:cNvSpPr/>
          <p:nvPr/>
        </p:nvSpPr>
        <p:spPr>
          <a:xfrm>
            <a:off x="6380700" y="2001275"/>
            <a:ext cx="4137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b</a:t>
            </a:r>
            <a:endParaRPr sz="1800"/>
          </a:p>
        </p:txBody>
      </p:sp>
      <p:sp>
        <p:nvSpPr>
          <p:cNvPr id="5680" name="Google Shape;5680;p67"/>
          <p:cNvSpPr/>
          <p:nvPr/>
        </p:nvSpPr>
        <p:spPr>
          <a:xfrm>
            <a:off x="6062508" y="2001275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1" name="Google Shape;5681;p67"/>
          <p:cNvSpPr/>
          <p:nvPr/>
        </p:nvSpPr>
        <p:spPr>
          <a:xfrm>
            <a:off x="6801510" y="2001275"/>
            <a:ext cx="306900" cy="4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2" name="Google Shape;5682;p67"/>
          <p:cNvSpPr txBox="1"/>
          <p:nvPr/>
        </p:nvSpPr>
        <p:spPr>
          <a:xfrm flipH="1">
            <a:off x="6435656" y="1566500"/>
            <a:ext cx="30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cxnSp>
        <p:nvCxnSpPr>
          <p:cNvPr id="5683" name="Google Shape;5683;p67"/>
          <p:cNvCxnSpPr>
            <a:endCxn id="5666" idx="0"/>
          </p:cNvCxnSpPr>
          <p:nvPr/>
        </p:nvCxnSpPr>
        <p:spPr>
          <a:xfrm flipH="1" rot="-5400000">
            <a:off x="6950513" y="2376425"/>
            <a:ext cx="636600" cy="333900"/>
          </a:xfrm>
          <a:prstGeom prst="curvedConnector3">
            <a:avLst>
              <a:gd fmla="val 791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84" name="Google Shape;5684;p67"/>
          <p:cNvCxnSpPr>
            <a:stCxn id="5680" idx="1"/>
            <a:endCxn id="5669" idx="0"/>
          </p:cNvCxnSpPr>
          <p:nvPr/>
        </p:nvCxnSpPr>
        <p:spPr>
          <a:xfrm flipH="1">
            <a:off x="5743608" y="2208125"/>
            <a:ext cx="318900" cy="6693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85" name="Google Shape;5685;p67"/>
          <p:cNvCxnSpPr>
            <a:stCxn id="5671" idx="3"/>
            <a:endCxn id="5666" idx="0"/>
          </p:cNvCxnSpPr>
          <p:nvPr/>
        </p:nvCxnSpPr>
        <p:spPr>
          <a:xfrm flipH="1" rot="10800000">
            <a:off x="6264410" y="2861650"/>
            <a:ext cx="1171500" cy="222600"/>
          </a:xfrm>
          <a:prstGeom prst="curvedConnector4">
            <a:avLst>
              <a:gd fmla="val 41165" name="adj1"/>
              <a:gd fmla="val 206963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86" name="Google Shape;5686;p67"/>
          <p:cNvCxnSpPr>
            <a:stCxn id="5667" idx="1"/>
            <a:endCxn id="5669" idx="2"/>
          </p:cNvCxnSpPr>
          <p:nvPr/>
        </p:nvCxnSpPr>
        <p:spPr>
          <a:xfrm flipH="1">
            <a:off x="5743422" y="3068525"/>
            <a:ext cx="1167300" cy="222600"/>
          </a:xfrm>
          <a:prstGeom prst="curvedConnector4">
            <a:avLst>
              <a:gd fmla="val 41134" name="adj1"/>
              <a:gd fmla="val 206963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87" name="Google Shape;5687;p67"/>
          <p:cNvSpPr txBox="1"/>
          <p:nvPr/>
        </p:nvSpPr>
        <p:spPr>
          <a:xfrm>
            <a:off x="4858700" y="1098475"/>
            <a:ext cx="2243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add_before(w,b)</a:t>
            </a:r>
            <a:endParaRPr sz="1800"/>
          </a:p>
        </p:txBody>
      </p:sp>
      <p:sp>
        <p:nvSpPr>
          <p:cNvPr id="5688" name="Google Shape;5688;p67"/>
          <p:cNvSpPr/>
          <p:nvPr/>
        </p:nvSpPr>
        <p:spPr>
          <a:xfrm>
            <a:off x="643800" y="1611506"/>
            <a:ext cx="2665800" cy="30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9" name="Google Shape;5689;p67"/>
          <p:cNvSpPr/>
          <p:nvPr/>
        </p:nvSpPr>
        <p:spPr>
          <a:xfrm>
            <a:off x="643800" y="1940700"/>
            <a:ext cx="2665800" cy="30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0" name="Google Shape;5690;p67"/>
          <p:cNvSpPr/>
          <p:nvPr/>
        </p:nvSpPr>
        <p:spPr>
          <a:xfrm>
            <a:off x="643800" y="2321700"/>
            <a:ext cx="2665800" cy="30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1" name="Google Shape;5691;p67"/>
          <p:cNvSpPr/>
          <p:nvPr/>
        </p:nvSpPr>
        <p:spPr>
          <a:xfrm>
            <a:off x="643800" y="2666738"/>
            <a:ext cx="2665800" cy="30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2" name="Google Shape;5692;p67"/>
          <p:cNvSpPr/>
          <p:nvPr/>
        </p:nvSpPr>
        <p:spPr>
          <a:xfrm>
            <a:off x="643800" y="3021835"/>
            <a:ext cx="2665800" cy="30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3" name="Google Shape;5693;p67"/>
          <p:cNvSpPr/>
          <p:nvPr/>
        </p:nvSpPr>
        <p:spPr>
          <a:xfrm>
            <a:off x="617897" y="3346754"/>
            <a:ext cx="2665800" cy="30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4" name="Google Shape;5694;p67"/>
          <p:cNvSpPr/>
          <p:nvPr/>
        </p:nvSpPr>
        <p:spPr>
          <a:xfrm>
            <a:off x="617897" y="3691791"/>
            <a:ext cx="2665800" cy="301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6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8" name="Shape 5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9" name="Google Shape;5699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</a:t>
            </a:r>
            <a:r>
              <a:rPr i="1" lang="pt-BR"/>
              <a:t>add(i,x)</a:t>
            </a:r>
            <a:endParaRPr i="1"/>
          </a:p>
        </p:txBody>
      </p:sp>
      <p:sp>
        <p:nvSpPr>
          <p:cNvPr id="5700" name="Google Shape;5700;p6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A</a:t>
            </a:r>
            <a:r>
              <a:rPr lang="pt-BR" sz="1900"/>
              <a:t> operação de lista </a:t>
            </a:r>
            <a:r>
              <a:rPr i="1" lang="pt-BR" sz="1900"/>
              <a:t>add(i,x)</a:t>
            </a:r>
            <a:r>
              <a:rPr lang="pt-BR" sz="1900"/>
              <a:t> se torna trivial para implementar.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900"/>
              <a:t>Encontramos o </a:t>
            </a:r>
            <a:r>
              <a:rPr i="1" lang="pt-BR" sz="1900"/>
              <a:t>i-ésimo</a:t>
            </a:r>
            <a:r>
              <a:rPr lang="pt-BR" sz="1900"/>
              <a:t> nó na </a:t>
            </a:r>
            <a:r>
              <a:rPr b="1" lang="pt-BR" sz="1900"/>
              <a:t>DLList</a:t>
            </a:r>
            <a:r>
              <a:rPr lang="pt-BR" sz="1900"/>
              <a:t> e inserimos um novo nó </a:t>
            </a:r>
            <a:r>
              <a:rPr i="1" lang="pt-BR" sz="1900"/>
              <a:t>u</a:t>
            </a:r>
            <a:r>
              <a:rPr lang="pt-BR" sz="1900"/>
              <a:t> que contém </a:t>
            </a:r>
            <a:r>
              <a:rPr i="1" lang="pt-BR" sz="1900"/>
              <a:t>x</a:t>
            </a:r>
            <a:r>
              <a:rPr lang="pt-BR" sz="1900"/>
              <a:t> imediatamente antes dele.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701" name="Google Shape;5701;p68"/>
          <p:cNvSpPr txBox="1"/>
          <p:nvPr>
            <p:ph idx="2" type="body"/>
          </p:nvPr>
        </p:nvSpPr>
        <p:spPr>
          <a:xfrm>
            <a:off x="4416075" y="1152475"/>
            <a:ext cx="4416300" cy="9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add_before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get_node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5" name="Shape 5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6" name="Google Shape;5706;p69"/>
          <p:cNvSpPr txBox="1"/>
          <p:nvPr>
            <p:ph type="title"/>
          </p:nvPr>
        </p:nvSpPr>
        <p:spPr>
          <a:xfrm>
            <a:off x="326400" y="394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</a:t>
            </a:r>
            <a:r>
              <a:rPr i="1" lang="pt-BR"/>
              <a:t>add(i,x)</a:t>
            </a:r>
            <a:endParaRPr i="1"/>
          </a:p>
        </p:txBody>
      </p:sp>
      <p:sp>
        <p:nvSpPr>
          <p:cNvPr id="5707" name="Google Shape;5707;p69"/>
          <p:cNvSpPr txBox="1"/>
          <p:nvPr>
            <p:ph idx="2" type="body"/>
          </p:nvPr>
        </p:nvSpPr>
        <p:spPr>
          <a:xfrm>
            <a:off x="4416075" y="1152475"/>
            <a:ext cx="4416300" cy="9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add_before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get_node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708" name="Google Shape;5708;p69"/>
          <p:cNvSpPr/>
          <p:nvPr/>
        </p:nvSpPr>
        <p:spPr>
          <a:xfrm>
            <a:off x="4837804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709" name="Google Shape;5709;p69"/>
          <p:cNvSpPr/>
          <p:nvPr/>
        </p:nvSpPr>
        <p:spPr>
          <a:xfrm>
            <a:off x="4633358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0" name="Google Shape;5710;p69"/>
          <p:cNvSpPr/>
          <p:nvPr/>
        </p:nvSpPr>
        <p:spPr>
          <a:xfrm>
            <a:off x="5108184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1" name="Google Shape;5711;p69"/>
          <p:cNvSpPr/>
          <p:nvPr/>
        </p:nvSpPr>
        <p:spPr>
          <a:xfrm>
            <a:off x="5767010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712" name="Google Shape;5712;p69"/>
          <p:cNvSpPr/>
          <p:nvPr/>
        </p:nvSpPr>
        <p:spPr>
          <a:xfrm>
            <a:off x="5562565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3" name="Google Shape;5713;p69"/>
          <p:cNvSpPr/>
          <p:nvPr/>
        </p:nvSpPr>
        <p:spPr>
          <a:xfrm>
            <a:off x="6037390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4" name="Google Shape;5714;p69"/>
          <p:cNvSpPr/>
          <p:nvPr/>
        </p:nvSpPr>
        <p:spPr>
          <a:xfrm>
            <a:off x="6696217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e</a:t>
            </a:r>
            <a:endParaRPr sz="1800"/>
          </a:p>
        </p:txBody>
      </p:sp>
      <p:sp>
        <p:nvSpPr>
          <p:cNvPr id="5715" name="Google Shape;5715;p69"/>
          <p:cNvSpPr/>
          <p:nvPr/>
        </p:nvSpPr>
        <p:spPr>
          <a:xfrm>
            <a:off x="6491771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6" name="Google Shape;5716;p69"/>
          <p:cNvSpPr/>
          <p:nvPr/>
        </p:nvSpPr>
        <p:spPr>
          <a:xfrm>
            <a:off x="6966597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7" name="Google Shape;5717;p69"/>
          <p:cNvSpPr/>
          <p:nvPr/>
        </p:nvSpPr>
        <p:spPr>
          <a:xfrm>
            <a:off x="2108463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8" name="Google Shape;5718;p69"/>
          <p:cNvSpPr/>
          <p:nvPr/>
        </p:nvSpPr>
        <p:spPr>
          <a:xfrm>
            <a:off x="1904017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9" name="Google Shape;5719;p69"/>
          <p:cNvSpPr/>
          <p:nvPr/>
        </p:nvSpPr>
        <p:spPr>
          <a:xfrm>
            <a:off x="2378843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0" name="Google Shape;5720;p69"/>
          <p:cNvSpPr/>
          <p:nvPr/>
        </p:nvSpPr>
        <p:spPr>
          <a:xfrm>
            <a:off x="3037669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300"/>
          </a:p>
        </p:txBody>
      </p:sp>
      <p:sp>
        <p:nvSpPr>
          <p:cNvPr id="5721" name="Google Shape;5721;p69"/>
          <p:cNvSpPr/>
          <p:nvPr/>
        </p:nvSpPr>
        <p:spPr>
          <a:xfrm>
            <a:off x="2833224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2" name="Google Shape;5722;p69"/>
          <p:cNvSpPr/>
          <p:nvPr/>
        </p:nvSpPr>
        <p:spPr>
          <a:xfrm>
            <a:off x="3308049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3" name="Google Shape;5723;p69"/>
          <p:cNvSpPr/>
          <p:nvPr/>
        </p:nvSpPr>
        <p:spPr>
          <a:xfrm>
            <a:off x="3966876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724" name="Google Shape;5724;p69"/>
          <p:cNvSpPr/>
          <p:nvPr/>
        </p:nvSpPr>
        <p:spPr>
          <a:xfrm>
            <a:off x="3762430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5" name="Google Shape;5725;p69"/>
          <p:cNvSpPr/>
          <p:nvPr/>
        </p:nvSpPr>
        <p:spPr>
          <a:xfrm>
            <a:off x="4237256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26" name="Google Shape;5726;p69"/>
          <p:cNvCxnSpPr>
            <a:stCxn id="5719" idx="3"/>
            <a:endCxn id="5720" idx="0"/>
          </p:cNvCxnSpPr>
          <p:nvPr/>
        </p:nvCxnSpPr>
        <p:spPr>
          <a:xfrm flipH="1" rot="10800000">
            <a:off x="2575943" y="3209876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27" name="Google Shape;5727;p69"/>
          <p:cNvCxnSpPr>
            <a:stCxn id="5722" idx="3"/>
            <a:endCxn id="5723" idx="0"/>
          </p:cNvCxnSpPr>
          <p:nvPr/>
        </p:nvCxnSpPr>
        <p:spPr>
          <a:xfrm flipH="1" rot="10800000">
            <a:off x="3505149" y="3209876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28" name="Google Shape;5728;p69"/>
          <p:cNvCxnSpPr>
            <a:stCxn id="5725" idx="3"/>
            <a:endCxn id="5708" idx="0"/>
          </p:cNvCxnSpPr>
          <p:nvPr/>
        </p:nvCxnSpPr>
        <p:spPr>
          <a:xfrm flipH="1" rot="10800000">
            <a:off x="4434356" y="3209876"/>
            <a:ext cx="536400" cy="132900"/>
          </a:xfrm>
          <a:prstGeom prst="curvedConnector4">
            <a:avLst>
              <a:gd fmla="val 3760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29" name="Google Shape;5729;p69"/>
          <p:cNvCxnSpPr>
            <a:stCxn id="5710" idx="3"/>
            <a:endCxn id="5711" idx="0"/>
          </p:cNvCxnSpPr>
          <p:nvPr/>
        </p:nvCxnSpPr>
        <p:spPr>
          <a:xfrm flipH="1" rot="10800000">
            <a:off x="5305284" y="3209876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0" name="Google Shape;5730;p69"/>
          <p:cNvCxnSpPr>
            <a:stCxn id="5713" idx="3"/>
            <a:endCxn id="5714" idx="0"/>
          </p:cNvCxnSpPr>
          <p:nvPr/>
        </p:nvCxnSpPr>
        <p:spPr>
          <a:xfrm flipH="1" rot="10800000">
            <a:off x="6234490" y="3209876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1" name="Google Shape;5731;p69"/>
          <p:cNvCxnSpPr>
            <a:stCxn id="5721" idx="1"/>
            <a:endCxn id="5717" idx="2"/>
          </p:cNvCxnSpPr>
          <p:nvPr/>
        </p:nvCxnSpPr>
        <p:spPr>
          <a:xfrm flipH="1">
            <a:off x="2241324" y="3342776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2" name="Google Shape;5732;p69"/>
          <p:cNvCxnSpPr>
            <a:stCxn id="5724" idx="1"/>
            <a:endCxn id="5720" idx="2"/>
          </p:cNvCxnSpPr>
          <p:nvPr/>
        </p:nvCxnSpPr>
        <p:spPr>
          <a:xfrm flipH="1">
            <a:off x="3170530" y="3342776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3" name="Google Shape;5733;p69"/>
          <p:cNvCxnSpPr>
            <a:stCxn id="5709" idx="1"/>
            <a:endCxn id="5723" idx="2"/>
          </p:cNvCxnSpPr>
          <p:nvPr/>
        </p:nvCxnSpPr>
        <p:spPr>
          <a:xfrm flipH="1">
            <a:off x="4099658" y="3342776"/>
            <a:ext cx="533700" cy="132900"/>
          </a:xfrm>
          <a:prstGeom prst="curvedConnector4">
            <a:avLst>
              <a:gd fmla="val 37538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4" name="Google Shape;5734;p69"/>
          <p:cNvCxnSpPr>
            <a:stCxn id="5712" idx="1"/>
            <a:endCxn id="5708" idx="2"/>
          </p:cNvCxnSpPr>
          <p:nvPr/>
        </p:nvCxnSpPr>
        <p:spPr>
          <a:xfrm flipH="1">
            <a:off x="4970665" y="3342776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5" name="Google Shape;5735;p69"/>
          <p:cNvCxnSpPr>
            <a:stCxn id="5715" idx="1"/>
            <a:endCxn id="5711" idx="2"/>
          </p:cNvCxnSpPr>
          <p:nvPr/>
        </p:nvCxnSpPr>
        <p:spPr>
          <a:xfrm flipH="1">
            <a:off x="5899871" y="3342776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6" name="Google Shape;5736;p69"/>
          <p:cNvCxnSpPr>
            <a:stCxn id="5718" idx="1"/>
            <a:endCxn id="5714" idx="2"/>
          </p:cNvCxnSpPr>
          <p:nvPr/>
        </p:nvCxnSpPr>
        <p:spPr>
          <a:xfrm>
            <a:off x="1904017" y="3342776"/>
            <a:ext cx="4925100" cy="132900"/>
          </a:xfrm>
          <a:prstGeom prst="curvedConnector4">
            <a:avLst>
              <a:gd fmla="val -4835" name="adj1"/>
              <a:gd fmla="val 82424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7" name="Google Shape;5737;p69"/>
          <p:cNvCxnSpPr>
            <a:stCxn id="5716" idx="3"/>
            <a:endCxn id="5717" idx="0"/>
          </p:cNvCxnSpPr>
          <p:nvPr/>
        </p:nvCxnSpPr>
        <p:spPr>
          <a:xfrm rot="10800000">
            <a:off x="2241297" y="3209876"/>
            <a:ext cx="4922400" cy="132900"/>
          </a:xfrm>
          <a:prstGeom prst="curvedConnector4">
            <a:avLst>
              <a:gd fmla="val -4838" name="adj1"/>
              <a:gd fmla="val 44736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38" name="Google Shape;5738;p69"/>
          <p:cNvSpPr txBox="1"/>
          <p:nvPr/>
        </p:nvSpPr>
        <p:spPr>
          <a:xfrm>
            <a:off x="1585201" y="2753850"/>
            <a:ext cx="8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  <p:sp>
        <p:nvSpPr>
          <p:cNvPr id="5739" name="Google Shape;5739;p69"/>
          <p:cNvSpPr txBox="1"/>
          <p:nvPr/>
        </p:nvSpPr>
        <p:spPr>
          <a:xfrm>
            <a:off x="2882863" y="3915125"/>
            <a:ext cx="821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n = 5</a:t>
            </a:r>
            <a:endParaRPr sz="1700"/>
          </a:p>
        </p:txBody>
      </p:sp>
      <p:cxnSp>
        <p:nvCxnSpPr>
          <p:cNvPr id="5740" name="Google Shape;5740;p69"/>
          <p:cNvCxnSpPr>
            <a:endCxn id="5720" idx="0"/>
          </p:cNvCxnSpPr>
          <p:nvPr/>
        </p:nvCxnSpPr>
        <p:spPr>
          <a:xfrm>
            <a:off x="2806669" y="2577176"/>
            <a:ext cx="363900" cy="63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41" name="Google Shape;5741;p69"/>
          <p:cNvSpPr txBox="1"/>
          <p:nvPr/>
        </p:nvSpPr>
        <p:spPr>
          <a:xfrm>
            <a:off x="311700" y="1430425"/>
            <a:ext cx="1329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add(2,h)</a:t>
            </a:r>
            <a:endParaRPr sz="2000"/>
          </a:p>
        </p:txBody>
      </p:sp>
      <p:sp>
        <p:nvSpPr>
          <p:cNvPr id="5742" name="Google Shape;5742;p69"/>
          <p:cNvSpPr/>
          <p:nvPr/>
        </p:nvSpPr>
        <p:spPr>
          <a:xfrm>
            <a:off x="6297200" y="1581350"/>
            <a:ext cx="14487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3" name="Google Shape;5743;p69"/>
          <p:cNvSpPr txBox="1"/>
          <p:nvPr/>
        </p:nvSpPr>
        <p:spPr>
          <a:xfrm>
            <a:off x="2575950" y="2194975"/>
            <a:ext cx="36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sp>
        <p:nvSpPr>
          <p:cNvPr id="5744" name="Google Shape;5744;p69"/>
          <p:cNvSpPr txBox="1"/>
          <p:nvPr/>
        </p:nvSpPr>
        <p:spPr>
          <a:xfrm>
            <a:off x="3112800" y="2724150"/>
            <a:ext cx="4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0</a:t>
            </a:r>
            <a:endParaRPr sz="2000"/>
          </a:p>
        </p:txBody>
      </p:sp>
      <p:cxnSp>
        <p:nvCxnSpPr>
          <p:cNvPr id="5745" name="Google Shape;5745;p69"/>
          <p:cNvCxnSpPr/>
          <p:nvPr/>
        </p:nvCxnSpPr>
        <p:spPr>
          <a:xfrm>
            <a:off x="3720975" y="2577225"/>
            <a:ext cx="363900" cy="63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46" name="Google Shape;5746;p69"/>
          <p:cNvSpPr txBox="1"/>
          <p:nvPr/>
        </p:nvSpPr>
        <p:spPr>
          <a:xfrm>
            <a:off x="3490350" y="2194975"/>
            <a:ext cx="36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sp>
        <p:nvSpPr>
          <p:cNvPr id="5747" name="Google Shape;5747;p69"/>
          <p:cNvSpPr txBox="1"/>
          <p:nvPr/>
        </p:nvSpPr>
        <p:spPr>
          <a:xfrm>
            <a:off x="4027200" y="2724150"/>
            <a:ext cx="4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1</a:t>
            </a:r>
            <a:endParaRPr sz="2000"/>
          </a:p>
        </p:txBody>
      </p:sp>
      <p:cxnSp>
        <p:nvCxnSpPr>
          <p:cNvPr id="5748" name="Google Shape;5748;p69"/>
          <p:cNvCxnSpPr/>
          <p:nvPr/>
        </p:nvCxnSpPr>
        <p:spPr>
          <a:xfrm>
            <a:off x="4635375" y="2577225"/>
            <a:ext cx="363900" cy="63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49" name="Google Shape;5749;p69"/>
          <p:cNvSpPr txBox="1"/>
          <p:nvPr/>
        </p:nvSpPr>
        <p:spPr>
          <a:xfrm>
            <a:off x="4404750" y="2194975"/>
            <a:ext cx="36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sp>
        <p:nvSpPr>
          <p:cNvPr id="5750" name="Google Shape;5750;p69"/>
          <p:cNvSpPr txBox="1"/>
          <p:nvPr/>
        </p:nvSpPr>
        <p:spPr>
          <a:xfrm>
            <a:off x="4941600" y="2724150"/>
            <a:ext cx="4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2</a:t>
            </a:r>
            <a:endParaRPr sz="2000"/>
          </a:p>
        </p:txBody>
      </p:sp>
      <p:sp>
        <p:nvSpPr>
          <p:cNvPr id="5751" name="Google Shape;5751;p69"/>
          <p:cNvSpPr txBox="1"/>
          <p:nvPr/>
        </p:nvSpPr>
        <p:spPr>
          <a:xfrm>
            <a:off x="4167050" y="1973200"/>
            <a:ext cx="1265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return p</a:t>
            </a:r>
            <a:endParaRPr sz="2000"/>
          </a:p>
        </p:txBody>
      </p:sp>
      <p:sp>
        <p:nvSpPr>
          <p:cNvPr id="5752" name="Google Shape;5752;p69"/>
          <p:cNvSpPr txBox="1"/>
          <p:nvPr>
            <p:ph idx="2" type="body"/>
          </p:nvPr>
        </p:nvSpPr>
        <p:spPr>
          <a:xfrm>
            <a:off x="4416075" y="1152475"/>
            <a:ext cx="4416300" cy="9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add_before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753" name="Google Shape;5753;p69"/>
          <p:cNvSpPr txBox="1"/>
          <p:nvPr/>
        </p:nvSpPr>
        <p:spPr>
          <a:xfrm>
            <a:off x="304950" y="1867500"/>
            <a:ext cx="1720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get_node(2)</a:t>
            </a:r>
            <a:endParaRPr sz="2000"/>
          </a:p>
        </p:txBody>
      </p:sp>
      <p:sp>
        <p:nvSpPr>
          <p:cNvPr id="5754" name="Google Shape;5754;p69"/>
          <p:cNvSpPr/>
          <p:nvPr/>
        </p:nvSpPr>
        <p:spPr>
          <a:xfrm>
            <a:off x="4707800" y="1601450"/>
            <a:ext cx="21627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5" name="Google Shape;5755;p69"/>
          <p:cNvSpPr txBox="1"/>
          <p:nvPr/>
        </p:nvSpPr>
        <p:spPr>
          <a:xfrm>
            <a:off x="304950" y="1870447"/>
            <a:ext cx="207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add_before</a:t>
            </a:r>
            <a:r>
              <a:rPr lang="pt-BR" sz="2000"/>
              <a:t>(p,h)</a:t>
            </a:r>
            <a:endParaRPr sz="2000"/>
          </a:p>
        </p:txBody>
      </p:sp>
      <p:sp>
        <p:nvSpPr>
          <p:cNvPr id="5756" name="Google Shape;5756;p69"/>
          <p:cNvSpPr/>
          <p:nvPr/>
        </p:nvSpPr>
        <p:spPr>
          <a:xfrm>
            <a:off x="4380476" y="3992251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h</a:t>
            </a:r>
            <a:endParaRPr sz="1800"/>
          </a:p>
        </p:txBody>
      </p:sp>
      <p:sp>
        <p:nvSpPr>
          <p:cNvPr id="5757" name="Google Shape;5757;p69"/>
          <p:cNvSpPr/>
          <p:nvPr/>
        </p:nvSpPr>
        <p:spPr>
          <a:xfrm>
            <a:off x="4176030" y="39922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8" name="Google Shape;5758;p69"/>
          <p:cNvSpPr/>
          <p:nvPr/>
        </p:nvSpPr>
        <p:spPr>
          <a:xfrm>
            <a:off x="4650856" y="3992251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59" name="Google Shape;5759;p69"/>
          <p:cNvCxnSpPr>
            <a:stCxn id="5758" idx="3"/>
            <a:endCxn id="5708" idx="2"/>
          </p:cNvCxnSpPr>
          <p:nvPr/>
        </p:nvCxnSpPr>
        <p:spPr>
          <a:xfrm flipH="1" rot="10800000">
            <a:off x="4847956" y="3475651"/>
            <a:ext cx="122700" cy="649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60" name="Google Shape;5760;p69"/>
          <p:cNvCxnSpPr>
            <a:stCxn id="5757" idx="1"/>
            <a:endCxn id="5723" idx="2"/>
          </p:cNvCxnSpPr>
          <p:nvPr/>
        </p:nvCxnSpPr>
        <p:spPr>
          <a:xfrm rot="10800000">
            <a:off x="4099830" y="3475651"/>
            <a:ext cx="76200" cy="649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61" name="Google Shape;5761;p69"/>
          <p:cNvCxnSpPr>
            <a:endCxn id="5756" idx="0"/>
          </p:cNvCxnSpPr>
          <p:nvPr/>
        </p:nvCxnSpPr>
        <p:spPr>
          <a:xfrm flipH="1" rot="-5400000">
            <a:off x="4149176" y="3628051"/>
            <a:ext cx="649500" cy="78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62" name="Google Shape;5762;p69"/>
          <p:cNvCxnSpPr>
            <a:stCxn id="5709" idx="1"/>
            <a:endCxn id="5756" idx="0"/>
          </p:cNvCxnSpPr>
          <p:nvPr/>
        </p:nvCxnSpPr>
        <p:spPr>
          <a:xfrm flipH="1">
            <a:off x="4513358" y="3342776"/>
            <a:ext cx="120000" cy="649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763" name="Google Shape;5763;p69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5642575" y="3492600"/>
            <a:ext cx="1265100" cy="1265100"/>
          </a:xfrm>
          <a:prstGeom prst="rect">
            <a:avLst/>
          </a:prstGeom>
          <a:noFill/>
          <a:ln>
            <a:noFill/>
          </a:ln>
        </p:spPr>
      </p:pic>
      <p:sp>
        <p:nvSpPr>
          <p:cNvPr id="5764" name="Google Shape;5764;p69"/>
          <p:cNvSpPr txBox="1"/>
          <p:nvPr/>
        </p:nvSpPr>
        <p:spPr>
          <a:xfrm>
            <a:off x="2882863" y="3915125"/>
            <a:ext cx="821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n = 6</a:t>
            </a:r>
            <a:endParaRPr sz="1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8" name="Shape 5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9" name="Google Shape;5769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</a:t>
            </a:r>
            <a:r>
              <a:rPr i="1" lang="pt-BR"/>
              <a:t>remove</a:t>
            </a:r>
            <a:r>
              <a:rPr i="1" lang="pt-BR"/>
              <a:t>(w)</a:t>
            </a:r>
            <a:endParaRPr i="1"/>
          </a:p>
        </p:txBody>
      </p:sp>
      <p:sp>
        <p:nvSpPr>
          <p:cNvPr id="5770" name="Google Shape;5770;p7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Remover um nó </a:t>
            </a:r>
            <a:r>
              <a:rPr i="1" lang="pt-BR" sz="1900"/>
              <a:t>w</a:t>
            </a:r>
            <a:r>
              <a:rPr lang="pt-BR" sz="1900"/>
              <a:t> de uma </a:t>
            </a:r>
            <a:r>
              <a:rPr b="1" lang="pt-BR" sz="1900"/>
              <a:t>LDE</a:t>
            </a:r>
            <a:r>
              <a:rPr lang="pt-BR" sz="1900"/>
              <a:t> é fácil. Precisamos somente ajustar os ponteiros em </a:t>
            </a:r>
            <a:r>
              <a:rPr i="1" lang="pt-BR" sz="1900"/>
              <a:t>w.next </a:t>
            </a:r>
            <a:r>
              <a:rPr lang="pt-BR" sz="1900"/>
              <a:t>e </a:t>
            </a:r>
            <a:r>
              <a:rPr i="1" lang="pt-BR" sz="1900"/>
              <a:t>w.prev</a:t>
            </a:r>
            <a:r>
              <a:rPr lang="pt-BR" sz="1900"/>
              <a:t> de modo que eles pulem </a:t>
            </a:r>
            <a:r>
              <a:rPr i="1" lang="pt-BR" sz="1900"/>
              <a:t>w</a:t>
            </a:r>
            <a:r>
              <a:rPr lang="pt-BR" sz="1900"/>
              <a:t>. 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900"/>
              <a:t>Novamente, o uso do nó </a:t>
            </a:r>
            <a:r>
              <a:rPr i="1" lang="pt-BR" sz="1900"/>
              <a:t>dummy</a:t>
            </a:r>
            <a:r>
              <a:rPr lang="pt-BR" sz="1900"/>
              <a:t> elimina a necessidade de considerar qualquer caso especial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771" name="Google Shape;5771;p70"/>
          <p:cNvSpPr txBox="1"/>
          <p:nvPr>
            <p:ph idx="2" type="body"/>
          </p:nvPr>
        </p:nvSpPr>
        <p:spPr>
          <a:xfrm>
            <a:off x="4416075" y="1152475"/>
            <a:ext cx="44163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next←w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prev←w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5" name="Shape 5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6" name="Google Shape;5776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</a:t>
            </a:r>
            <a:r>
              <a:rPr i="1" lang="pt-BR"/>
              <a:t>remove(w)</a:t>
            </a:r>
            <a:endParaRPr i="1"/>
          </a:p>
        </p:txBody>
      </p:sp>
      <p:sp>
        <p:nvSpPr>
          <p:cNvPr id="5777" name="Google Shape;5777;p71"/>
          <p:cNvSpPr txBox="1"/>
          <p:nvPr>
            <p:ph idx="2" type="body"/>
          </p:nvPr>
        </p:nvSpPr>
        <p:spPr>
          <a:xfrm>
            <a:off x="4416075" y="1152475"/>
            <a:ext cx="4416300" cy="29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next←w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prev←w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20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778" name="Google Shape;5778;p71"/>
          <p:cNvSpPr/>
          <p:nvPr/>
        </p:nvSpPr>
        <p:spPr>
          <a:xfrm>
            <a:off x="4193598" y="3221514"/>
            <a:ext cx="321000" cy="51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779" name="Google Shape;5779;p71"/>
          <p:cNvSpPr/>
          <p:nvPr/>
        </p:nvSpPr>
        <p:spPr>
          <a:xfrm>
            <a:off x="3946809" y="3221514"/>
            <a:ext cx="237900" cy="51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0" name="Google Shape;5780;p71"/>
          <p:cNvSpPr/>
          <p:nvPr/>
        </p:nvSpPr>
        <p:spPr>
          <a:xfrm>
            <a:off x="4519978" y="3221514"/>
            <a:ext cx="237900" cy="51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1" name="Google Shape;5781;p71"/>
          <p:cNvSpPr/>
          <p:nvPr/>
        </p:nvSpPr>
        <p:spPr>
          <a:xfrm>
            <a:off x="2020630" y="3221514"/>
            <a:ext cx="321000" cy="51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300"/>
          </a:p>
        </p:txBody>
      </p:sp>
      <p:sp>
        <p:nvSpPr>
          <p:cNvPr id="5782" name="Google Shape;5782;p71"/>
          <p:cNvSpPr/>
          <p:nvPr/>
        </p:nvSpPr>
        <p:spPr>
          <a:xfrm>
            <a:off x="1773841" y="3221514"/>
            <a:ext cx="237900" cy="51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3" name="Google Shape;5783;p71"/>
          <p:cNvSpPr/>
          <p:nvPr/>
        </p:nvSpPr>
        <p:spPr>
          <a:xfrm>
            <a:off x="2347010" y="3221514"/>
            <a:ext cx="237900" cy="51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4" name="Google Shape;5784;p71"/>
          <p:cNvSpPr/>
          <p:nvPr/>
        </p:nvSpPr>
        <p:spPr>
          <a:xfrm>
            <a:off x="3142289" y="3221514"/>
            <a:ext cx="321000" cy="51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785" name="Google Shape;5785;p71"/>
          <p:cNvSpPr/>
          <p:nvPr/>
        </p:nvSpPr>
        <p:spPr>
          <a:xfrm>
            <a:off x="2895500" y="3221514"/>
            <a:ext cx="237900" cy="51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6" name="Google Shape;5786;p71"/>
          <p:cNvSpPr/>
          <p:nvPr/>
        </p:nvSpPr>
        <p:spPr>
          <a:xfrm>
            <a:off x="3468668" y="3221514"/>
            <a:ext cx="237900" cy="51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87" name="Google Shape;5787;p71"/>
          <p:cNvCxnSpPr>
            <a:endCxn id="5781" idx="0"/>
          </p:cNvCxnSpPr>
          <p:nvPr/>
        </p:nvCxnSpPr>
        <p:spPr>
          <a:xfrm flipH="1" rot="10800000">
            <a:off x="1463230" y="3221514"/>
            <a:ext cx="717900" cy="258000"/>
          </a:xfrm>
          <a:prstGeom prst="curvedConnector4">
            <a:avLst>
              <a:gd fmla="val 38824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88" name="Google Shape;5788;p71"/>
          <p:cNvCxnSpPr>
            <a:stCxn id="5783" idx="3"/>
            <a:endCxn id="5784" idx="0"/>
          </p:cNvCxnSpPr>
          <p:nvPr/>
        </p:nvCxnSpPr>
        <p:spPr>
          <a:xfrm flipH="1" rot="10800000">
            <a:off x="2584910" y="3221664"/>
            <a:ext cx="717900" cy="2580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89" name="Google Shape;5789;p71"/>
          <p:cNvCxnSpPr>
            <a:stCxn id="5786" idx="3"/>
            <a:endCxn id="5778" idx="0"/>
          </p:cNvCxnSpPr>
          <p:nvPr/>
        </p:nvCxnSpPr>
        <p:spPr>
          <a:xfrm flipH="1" rot="10800000">
            <a:off x="3706568" y="3221664"/>
            <a:ext cx="647400" cy="258000"/>
          </a:xfrm>
          <a:prstGeom prst="curvedConnector4">
            <a:avLst>
              <a:gd fmla="val 3760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90" name="Google Shape;5790;p71"/>
          <p:cNvCxnSpPr>
            <a:stCxn id="5780" idx="3"/>
          </p:cNvCxnSpPr>
          <p:nvPr/>
        </p:nvCxnSpPr>
        <p:spPr>
          <a:xfrm flipH="1" rot="10800000">
            <a:off x="4757878" y="3221664"/>
            <a:ext cx="717900" cy="258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91" name="Google Shape;5791;p71"/>
          <p:cNvCxnSpPr>
            <a:stCxn id="5782" idx="1"/>
          </p:cNvCxnSpPr>
          <p:nvPr/>
        </p:nvCxnSpPr>
        <p:spPr>
          <a:xfrm flipH="1">
            <a:off x="1059241" y="3479664"/>
            <a:ext cx="714600" cy="258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92" name="Google Shape;5792;p71"/>
          <p:cNvCxnSpPr>
            <a:stCxn id="5785" idx="1"/>
            <a:endCxn id="5781" idx="2"/>
          </p:cNvCxnSpPr>
          <p:nvPr/>
        </p:nvCxnSpPr>
        <p:spPr>
          <a:xfrm flipH="1">
            <a:off x="2181200" y="3479664"/>
            <a:ext cx="714300" cy="2583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93" name="Google Shape;5793;p71"/>
          <p:cNvCxnSpPr>
            <a:stCxn id="5779" idx="1"/>
            <a:endCxn id="5784" idx="2"/>
          </p:cNvCxnSpPr>
          <p:nvPr/>
        </p:nvCxnSpPr>
        <p:spPr>
          <a:xfrm flipH="1">
            <a:off x="3302709" y="3479664"/>
            <a:ext cx="644100" cy="258300"/>
          </a:xfrm>
          <a:prstGeom prst="curvedConnector4">
            <a:avLst>
              <a:gd fmla="val 37538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94" name="Google Shape;5794;p71"/>
          <p:cNvCxnSpPr>
            <a:endCxn id="5778" idx="2"/>
          </p:cNvCxnSpPr>
          <p:nvPr/>
        </p:nvCxnSpPr>
        <p:spPr>
          <a:xfrm flipH="1">
            <a:off x="4354098" y="3479814"/>
            <a:ext cx="714600" cy="258000"/>
          </a:xfrm>
          <a:prstGeom prst="curvedConnector4">
            <a:avLst>
              <a:gd fmla="val 38773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95" name="Google Shape;5795;p71"/>
          <p:cNvSpPr txBox="1"/>
          <p:nvPr/>
        </p:nvSpPr>
        <p:spPr>
          <a:xfrm>
            <a:off x="3247525" y="1873325"/>
            <a:ext cx="41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w</a:t>
            </a:r>
            <a:endParaRPr sz="2000"/>
          </a:p>
        </p:txBody>
      </p:sp>
      <p:cxnSp>
        <p:nvCxnSpPr>
          <p:cNvPr id="5796" name="Google Shape;5796;p71"/>
          <p:cNvCxnSpPr>
            <a:stCxn id="5795" idx="3"/>
            <a:endCxn id="5784" idx="0"/>
          </p:cNvCxnSpPr>
          <p:nvPr/>
        </p:nvCxnSpPr>
        <p:spPr>
          <a:xfrm flipH="1">
            <a:off x="3302725" y="2119625"/>
            <a:ext cx="357300" cy="1101900"/>
          </a:xfrm>
          <a:prstGeom prst="curvedConnector4">
            <a:avLst>
              <a:gd fmla="val -66646" name="adj1"/>
              <a:gd fmla="val 61176" name="adj2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97" name="Google Shape;5797;p71"/>
          <p:cNvSpPr/>
          <p:nvPr/>
        </p:nvSpPr>
        <p:spPr>
          <a:xfrm>
            <a:off x="4687675" y="1631625"/>
            <a:ext cx="3078300" cy="321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98" name="Google Shape;5798;p71"/>
          <p:cNvCxnSpPr>
            <a:stCxn id="5783" idx="3"/>
            <a:endCxn id="5778" idx="0"/>
          </p:cNvCxnSpPr>
          <p:nvPr/>
        </p:nvCxnSpPr>
        <p:spPr>
          <a:xfrm flipH="1" rot="10800000">
            <a:off x="2584910" y="3221664"/>
            <a:ext cx="1769100" cy="258000"/>
          </a:xfrm>
          <a:prstGeom prst="curvedConnector4">
            <a:avLst>
              <a:gd fmla="val 45466" name="adj1"/>
              <a:gd fmla="val 192355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99" name="Google Shape;5799;p71"/>
          <p:cNvSpPr/>
          <p:nvPr/>
        </p:nvSpPr>
        <p:spPr>
          <a:xfrm>
            <a:off x="4687675" y="1936425"/>
            <a:ext cx="3078300" cy="321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00" name="Google Shape;5800;p71"/>
          <p:cNvCxnSpPr>
            <a:stCxn id="5779" idx="1"/>
            <a:endCxn id="5781" idx="2"/>
          </p:cNvCxnSpPr>
          <p:nvPr/>
        </p:nvCxnSpPr>
        <p:spPr>
          <a:xfrm flipH="1">
            <a:off x="2181009" y="3479664"/>
            <a:ext cx="1765800" cy="258300"/>
          </a:xfrm>
          <a:prstGeom prst="curvedConnector4">
            <a:avLst>
              <a:gd fmla="val 45452" name="adj1"/>
              <a:gd fmla="val 192131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01" name="Google Shape;5801;p71"/>
          <p:cNvSpPr/>
          <p:nvPr/>
        </p:nvSpPr>
        <p:spPr>
          <a:xfrm>
            <a:off x="4687675" y="2317425"/>
            <a:ext cx="1297800" cy="321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02" name="Google Shape;5802;p71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5237900" y="2852537"/>
            <a:ext cx="1512275" cy="151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18"/>
          <p:cNvSpPr txBox="1"/>
          <p:nvPr/>
        </p:nvSpPr>
        <p:spPr>
          <a:xfrm>
            <a:off x="4651650" y="1253975"/>
            <a:ext cx="554700" cy="3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7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9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51" name="Google Shape;155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Encadeadas x Arrays</a:t>
            </a:r>
            <a:endParaRPr/>
          </a:p>
        </p:txBody>
      </p:sp>
      <p:sp>
        <p:nvSpPr>
          <p:cNvPr id="1552" name="Google Shape;1552;p18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18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18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" name="Google Shape;1555;p18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6" name="Google Shape;1556;p18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7" name="Google Shape;1557;p18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8" name="Google Shape;1558;p18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18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18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18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18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18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18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18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18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18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18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18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18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18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p18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18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18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18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18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18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18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18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18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18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2" name="Google Shape;1582;p18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" name="Google Shape;1583;p18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4" name="Google Shape;1584;p18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5" name="Google Shape;1585;p18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" name="Google Shape;1586;p18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7" name="Google Shape;1587;p18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" name="Google Shape;1588;p18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9" name="Google Shape;1589;p18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18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18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18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18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18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18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18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18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18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18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18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18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18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18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18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18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18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18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18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18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18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18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" name="Google Shape;1612;p18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18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18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18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18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18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18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18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18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18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18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18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18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25" name="Google Shape;1625;p18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26" name="Google Shape;1626;p18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27" name="Google Shape;1627;p18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28" name="Google Shape;1628;p18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29" name="Google Shape;1629;p18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0" name="Google Shape;1630;p18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1" name="Google Shape;1631;p18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2" name="Google Shape;1632;p18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18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18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5" name="Google Shape;1635;p18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6" name="Google Shape;1636;p18"/>
          <p:cNvSpPr/>
          <p:nvPr/>
        </p:nvSpPr>
        <p:spPr>
          <a:xfrm>
            <a:off x="70101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18"/>
          <p:cNvSpPr/>
          <p:nvPr/>
        </p:nvSpPr>
        <p:spPr>
          <a:xfrm>
            <a:off x="7219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18"/>
          <p:cNvSpPr/>
          <p:nvPr/>
        </p:nvSpPr>
        <p:spPr>
          <a:xfrm>
            <a:off x="7428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18"/>
          <p:cNvSpPr/>
          <p:nvPr/>
        </p:nvSpPr>
        <p:spPr>
          <a:xfrm>
            <a:off x="76374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18"/>
          <p:cNvSpPr/>
          <p:nvPr/>
        </p:nvSpPr>
        <p:spPr>
          <a:xfrm>
            <a:off x="78465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18"/>
          <p:cNvSpPr/>
          <p:nvPr/>
        </p:nvSpPr>
        <p:spPr>
          <a:xfrm>
            <a:off x="80556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18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18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18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18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18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18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18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18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18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18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18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18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18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18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6" name="Google Shape;1656;p18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18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18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18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18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18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18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18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18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18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18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18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18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18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18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18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18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18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18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5" name="Google Shape;1675;p18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6" name="Google Shape;1676;p18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" name="Google Shape;1677;p18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18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18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18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18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18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18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18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18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6" name="Google Shape;1686;p18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7" name="Google Shape;1687;p18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8" name="Google Shape;1688;p18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9" name="Google Shape;1689;p18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18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1" name="Google Shape;1691;p18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18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18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18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18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18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18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18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9" name="Google Shape;1699;p18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18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1" name="Google Shape;1701;p18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" name="Google Shape;1702;p18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3" name="Google Shape;1703;p18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4" name="Google Shape;1704;p18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5" name="Google Shape;1705;p18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18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18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18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18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18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18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18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3" name="Google Shape;1713;p18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18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18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6" name="Google Shape;1716;p18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7" name="Google Shape;1717;p18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8" name="Google Shape;1718;p18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9" name="Google Shape;1719;p18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0" name="Google Shape;1720;p18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1" name="Google Shape;1721;p18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2" name="Google Shape;1722;p18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18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18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5" name="Google Shape;1725;p18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18"/>
          <p:cNvSpPr/>
          <p:nvPr/>
        </p:nvSpPr>
        <p:spPr>
          <a:xfrm>
            <a:off x="7010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7" name="Google Shape;1727;p18"/>
          <p:cNvSpPr/>
          <p:nvPr/>
        </p:nvSpPr>
        <p:spPr>
          <a:xfrm>
            <a:off x="7219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8" name="Google Shape;1728;p18"/>
          <p:cNvSpPr/>
          <p:nvPr/>
        </p:nvSpPr>
        <p:spPr>
          <a:xfrm>
            <a:off x="7428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9" name="Google Shape;1729;p18"/>
          <p:cNvSpPr/>
          <p:nvPr/>
        </p:nvSpPr>
        <p:spPr>
          <a:xfrm>
            <a:off x="7637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0" name="Google Shape;1730;p18"/>
          <p:cNvSpPr/>
          <p:nvPr/>
        </p:nvSpPr>
        <p:spPr>
          <a:xfrm>
            <a:off x="7846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18"/>
          <p:cNvSpPr/>
          <p:nvPr/>
        </p:nvSpPr>
        <p:spPr>
          <a:xfrm>
            <a:off x="8055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" name="Google Shape;1732;p18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3" name="Google Shape;1733;p18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4" name="Google Shape;1734;p18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5" name="Google Shape;1735;p18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6" name="Google Shape;1736;p18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7" name="Google Shape;1737;p18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8" name="Google Shape;1738;p18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18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18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18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18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18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p18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18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18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18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8" name="Google Shape;1748;p18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9" name="Google Shape;1749;p18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0" name="Google Shape;1750;p18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1" name="Google Shape;1751;p18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18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18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18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18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18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18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18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18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18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18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2" name="Google Shape;1762;p18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3" name="Google Shape;1763;p18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18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18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18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18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18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9" name="Google Shape;1769;p18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0" name="Google Shape;1770;p18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18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18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18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4" name="Google Shape;1774;p18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18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18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18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18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9" name="Google Shape;1779;p18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0" name="Google Shape;1780;p18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1" name="Google Shape;1781;p18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2" name="Google Shape;1782;p18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3" name="Google Shape;1783;p18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18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18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18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7" name="Google Shape;1787;p18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8" name="Google Shape;1788;p18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9" name="Google Shape;1789;p18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18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1" name="Google Shape;1791;p18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2" name="Google Shape;1792;p18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3" name="Google Shape;1793;p18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4" name="Google Shape;1794;p18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5" name="Google Shape;1795;p18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" name="Google Shape;1796;p18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7" name="Google Shape;1797;p18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18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9" name="Google Shape;1799;p18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0" name="Google Shape;1800;p18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1" name="Google Shape;1801;p18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2" name="Google Shape;1802;p18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3" name="Google Shape;1803;p18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4" name="Google Shape;1804;p18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5" name="Google Shape;1805;p18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6" name="Google Shape;1806;p18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7" name="Google Shape;1807;p18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18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18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0" name="Google Shape;1810;p18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1" name="Google Shape;1811;p18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2" name="Google Shape;1812;p18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18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4" name="Google Shape;1814;p18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18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18"/>
          <p:cNvSpPr/>
          <p:nvPr/>
        </p:nvSpPr>
        <p:spPr>
          <a:xfrm>
            <a:off x="7010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18"/>
          <p:cNvSpPr/>
          <p:nvPr/>
        </p:nvSpPr>
        <p:spPr>
          <a:xfrm>
            <a:off x="7219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18"/>
          <p:cNvSpPr/>
          <p:nvPr/>
        </p:nvSpPr>
        <p:spPr>
          <a:xfrm>
            <a:off x="7428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18"/>
          <p:cNvSpPr/>
          <p:nvPr/>
        </p:nvSpPr>
        <p:spPr>
          <a:xfrm>
            <a:off x="76374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18"/>
          <p:cNvSpPr/>
          <p:nvPr/>
        </p:nvSpPr>
        <p:spPr>
          <a:xfrm>
            <a:off x="78465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18"/>
          <p:cNvSpPr/>
          <p:nvPr/>
        </p:nvSpPr>
        <p:spPr>
          <a:xfrm>
            <a:off x="8055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18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18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4" name="Google Shape;1824;p18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5" name="Google Shape;1825;p18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6" name="Google Shape;1826;p18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7" name="Google Shape;1827;p18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8" name="Google Shape;1828;p18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9" name="Google Shape;1829;p18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18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18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2" name="Google Shape;1832;p18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3" name="Google Shape;1833;p18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18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18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18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" name="Google Shape;1837;p18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" name="Google Shape;1838;p18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18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18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18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18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18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18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5" name="Google Shape;1845;p18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18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18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18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18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18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18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2" name="Google Shape;1852;p18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3" name="Google Shape;1853;p18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4" name="Google Shape;1854;p18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5" name="Google Shape;1855;p18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6" name="Google Shape;1856;p18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7" name="Google Shape;1857;p18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8" name="Google Shape;1858;p18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18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0" name="Google Shape;1860;p18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1" name="Google Shape;1861;p18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2" name="Google Shape;1862;p18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3" name="Google Shape;1863;p18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4" name="Google Shape;1864;p18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18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18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18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18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18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18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18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2" name="Google Shape;1872;p18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3" name="Google Shape;1873;p18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4" name="Google Shape;1874;p18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5" name="Google Shape;1875;p18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18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18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18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18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18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1" name="Google Shape;1881;p18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2" name="Google Shape;1882;p18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3" name="Google Shape;1883;p18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4" name="Google Shape;1884;p18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18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6" name="Google Shape;1886;p18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18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18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18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18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18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2" name="Google Shape;1892;p18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18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18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18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18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18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8" name="Google Shape;1898;p18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9" name="Google Shape;1899;p18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18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1" name="Google Shape;1901;p18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2" name="Google Shape;1902;p18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3" name="Google Shape;1903;p18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18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18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18"/>
          <p:cNvSpPr/>
          <p:nvPr/>
        </p:nvSpPr>
        <p:spPr>
          <a:xfrm>
            <a:off x="7010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18"/>
          <p:cNvSpPr/>
          <p:nvPr/>
        </p:nvSpPr>
        <p:spPr>
          <a:xfrm>
            <a:off x="7219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18"/>
          <p:cNvSpPr/>
          <p:nvPr/>
        </p:nvSpPr>
        <p:spPr>
          <a:xfrm>
            <a:off x="74283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18"/>
          <p:cNvSpPr/>
          <p:nvPr/>
        </p:nvSpPr>
        <p:spPr>
          <a:xfrm>
            <a:off x="7637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18"/>
          <p:cNvSpPr/>
          <p:nvPr/>
        </p:nvSpPr>
        <p:spPr>
          <a:xfrm>
            <a:off x="7846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1" name="Google Shape;1911;p18"/>
          <p:cNvSpPr/>
          <p:nvPr/>
        </p:nvSpPr>
        <p:spPr>
          <a:xfrm>
            <a:off x="8055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2" name="Google Shape;1912;p18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3" name="Google Shape;1913;p18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18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18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6" name="Google Shape;1916;p18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7" name="Google Shape;1917;p18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8" name="Google Shape;1918;p18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18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18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1" name="Google Shape;1921;p18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p18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18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18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18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18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18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8" name="Google Shape;1928;p18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18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18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1" name="Google Shape;1931;p18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2" name="Google Shape;1932;p18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p18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18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5" name="Google Shape;1935;p18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6" name="Google Shape;1936;p18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7" name="Google Shape;1937;p18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8" name="Google Shape;1938;p18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18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0" name="Google Shape;1940;p18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18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2" name="Google Shape;1942;p18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18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4" name="Google Shape;1944;p18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18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18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18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18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18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18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1" name="Google Shape;1951;p18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2" name="Google Shape;1952;p18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3" name="Google Shape;1953;p18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4" name="Google Shape;1954;p18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5" name="Google Shape;1955;p18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6" name="Google Shape;1956;p18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7" name="Google Shape;1957;p18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8" name="Google Shape;1958;p18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9" name="Google Shape;1959;p18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0" name="Google Shape;1960;p18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1" name="Google Shape;1961;p18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2" name="Google Shape;1962;p18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18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18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5" name="Google Shape;1965;p18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6" name="Google Shape;1966;p18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7" name="Google Shape;1967;p18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8" name="Google Shape;1968;p18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9" name="Google Shape;1969;p18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0" name="Google Shape;1970;p18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1" name="Google Shape;1971;p18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2" name="Google Shape;1972;p18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3" name="Google Shape;1973;p18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4" name="Google Shape;1974;p18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5" name="Google Shape;1975;p18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" name="Google Shape;1976;p18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7" name="Google Shape;1977;p18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8" name="Google Shape;1978;p18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9" name="Google Shape;1979;p18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0" name="Google Shape;1980;p18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1" name="Google Shape;1981;p18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2" name="Google Shape;1982;p18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3" name="Google Shape;1983;p18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4" name="Google Shape;1984;p18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5" name="Google Shape;1985;p18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6" name="Google Shape;1986;p18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7" name="Google Shape;1987;p18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8" name="Google Shape;1988;p18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9" name="Google Shape;1989;p18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0" name="Google Shape;1990;p18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1" name="Google Shape;1991;p18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2" name="Google Shape;1992;p18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3" name="Google Shape;1993;p18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4" name="Google Shape;1994;p18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5" name="Google Shape;1995;p18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6" name="Google Shape;1996;p18"/>
          <p:cNvSpPr/>
          <p:nvPr/>
        </p:nvSpPr>
        <p:spPr>
          <a:xfrm>
            <a:off x="7010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7" name="Google Shape;1997;p18"/>
          <p:cNvSpPr/>
          <p:nvPr/>
        </p:nvSpPr>
        <p:spPr>
          <a:xfrm>
            <a:off x="7219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8" name="Google Shape;1998;p18"/>
          <p:cNvSpPr/>
          <p:nvPr/>
        </p:nvSpPr>
        <p:spPr>
          <a:xfrm>
            <a:off x="7428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9" name="Google Shape;1999;p18"/>
          <p:cNvSpPr/>
          <p:nvPr/>
        </p:nvSpPr>
        <p:spPr>
          <a:xfrm>
            <a:off x="7637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0" name="Google Shape;2000;p18"/>
          <p:cNvSpPr/>
          <p:nvPr/>
        </p:nvSpPr>
        <p:spPr>
          <a:xfrm>
            <a:off x="78465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1" name="Google Shape;2001;p18"/>
          <p:cNvSpPr/>
          <p:nvPr/>
        </p:nvSpPr>
        <p:spPr>
          <a:xfrm>
            <a:off x="8055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2" name="Google Shape;2002;p18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3" name="Google Shape;2003;p18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4" name="Google Shape;2004;p18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5" name="Google Shape;2005;p18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6" name="Google Shape;2006;p18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7" name="Google Shape;2007;p18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8" name="Google Shape;2008;p18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9" name="Google Shape;2009;p18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0" name="Google Shape;2010;p18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1" name="Google Shape;2011;p18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2" name="Google Shape;2012;p18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3" name="Google Shape;2013;p18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4" name="Google Shape;2014;p18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5" name="Google Shape;2015;p18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6" name="Google Shape;2016;p18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7" name="Google Shape;2017;p18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8" name="Google Shape;2018;p18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9" name="Google Shape;2019;p18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0" name="Google Shape;2020;p18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1" name="Google Shape;2021;p18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2" name="Google Shape;2022;p18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3" name="Google Shape;2023;p18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4" name="Google Shape;2024;p18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5" name="Google Shape;2025;p18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6" name="Google Shape;2026;p18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7" name="Google Shape;2027;p18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8" name="Google Shape;2028;p18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9" name="Google Shape;2029;p18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0" name="Google Shape;2030;p18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1" name="Google Shape;2031;p18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2" name="Google Shape;2032;p18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3" name="Google Shape;2033;p18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4" name="Google Shape;2034;p18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5" name="Google Shape;2035;p18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6" name="Google Shape;2036;p18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7" name="Google Shape;2037;p18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8" name="Google Shape;2038;p18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9" name="Google Shape;2039;p18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0" name="Google Shape;2040;p18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1" name="Google Shape;2041;p18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2" name="Google Shape;2042;p18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3" name="Google Shape;2043;p18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4" name="Google Shape;2044;p18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18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6" name="Google Shape;2046;p18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7" name="Google Shape;2047;p18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8" name="Google Shape;2048;p18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9" name="Google Shape;2049;p18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0" name="Google Shape;2050;p18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1" name="Google Shape;2051;p18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2" name="Google Shape;2052;p18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3" name="Google Shape;2053;p18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4" name="Google Shape;2054;p18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5" name="Google Shape;2055;p18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6" name="Google Shape;2056;p18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7" name="Google Shape;2057;p18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18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9" name="Google Shape;2059;p18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0" name="Google Shape;2060;p18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1" name="Google Shape;2061;p18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2" name="Google Shape;2062;p18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3" name="Google Shape;2063;p18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4" name="Google Shape;2064;p18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5" name="Google Shape;2065;p18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6" name="Google Shape;2066;p18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7" name="Google Shape;2067;p18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8" name="Google Shape;2068;p18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9" name="Google Shape;2069;p18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0" name="Google Shape;2070;p18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1" name="Google Shape;2071;p18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2" name="Google Shape;2072;p18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3" name="Google Shape;2073;p18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4" name="Google Shape;2074;p18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5" name="Google Shape;2075;p18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6" name="Google Shape;2076;p18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7" name="Google Shape;2077;p18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8" name="Google Shape;2078;p18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9" name="Google Shape;2079;p18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0" name="Google Shape;2080;p18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1" name="Google Shape;2081;p18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2" name="Google Shape;2082;p18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3" name="Google Shape;2083;p18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4" name="Google Shape;2084;p18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5" name="Google Shape;2085;p18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6" name="Google Shape;2086;p18"/>
          <p:cNvSpPr/>
          <p:nvPr/>
        </p:nvSpPr>
        <p:spPr>
          <a:xfrm>
            <a:off x="7010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7" name="Google Shape;2087;p18"/>
          <p:cNvSpPr/>
          <p:nvPr/>
        </p:nvSpPr>
        <p:spPr>
          <a:xfrm>
            <a:off x="7219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8" name="Google Shape;2088;p18"/>
          <p:cNvSpPr/>
          <p:nvPr/>
        </p:nvSpPr>
        <p:spPr>
          <a:xfrm>
            <a:off x="7428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9" name="Google Shape;2089;p18"/>
          <p:cNvSpPr/>
          <p:nvPr/>
        </p:nvSpPr>
        <p:spPr>
          <a:xfrm>
            <a:off x="7637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0" name="Google Shape;2090;p18"/>
          <p:cNvSpPr/>
          <p:nvPr/>
        </p:nvSpPr>
        <p:spPr>
          <a:xfrm>
            <a:off x="7846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1" name="Google Shape;2091;p18"/>
          <p:cNvSpPr/>
          <p:nvPr/>
        </p:nvSpPr>
        <p:spPr>
          <a:xfrm>
            <a:off x="8055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2" name="Google Shape;2092;p18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3" name="Google Shape;2093;p18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4" name="Google Shape;2094;p18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5" name="Google Shape;2095;p18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6" name="Google Shape;2096;p18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7" name="Google Shape;2097;p18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8" name="Google Shape;2098;p18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9" name="Google Shape;2099;p18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0" name="Google Shape;2100;p18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1" name="Google Shape;2101;p18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2" name="Google Shape;2102;p18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3" name="Google Shape;2103;p18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4" name="Google Shape;2104;p18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5" name="Google Shape;2105;p18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6" name="Google Shape;2106;p18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7" name="Google Shape;2107;p18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8" name="Google Shape;2108;p18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9" name="Google Shape;2109;p18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0" name="Google Shape;2110;p18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1" name="Google Shape;2111;p18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2" name="Google Shape;2112;p18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3" name="Google Shape;2113;p18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4" name="Google Shape;2114;p18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5" name="Google Shape;2115;p18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6" name="Google Shape;2116;p18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7" name="Google Shape;2117;p18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8" name="Google Shape;2118;p18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9" name="Google Shape;2119;p18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0" name="Google Shape;2120;p18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1" name="Google Shape;2121;p18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2" name="Google Shape;2122;p18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3" name="Google Shape;2123;p18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4" name="Google Shape;2124;p18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5" name="Google Shape;2125;p18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6" name="Google Shape;2126;p18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18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8" name="Google Shape;2128;p18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9" name="Google Shape;2129;p18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0" name="Google Shape;2130;p18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1" name="Google Shape;2131;p18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2" name="Google Shape;2132;p18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3" name="Google Shape;2133;p18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4" name="Google Shape;2134;p18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5" name="Google Shape;2135;p18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6" name="Google Shape;2136;p18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7" name="Google Shape;2137;p18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18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9" name="Google Shape;2139;p18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0" name="Google Shape;2140;p18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1" name="Google Shape;2141;p18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2" name="Google Shape;2142;p18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3" name="Google Shape;2143;p18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4" name="Google Shape;2144;p18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5" name="Google Shape;2145;p18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6" name="Google Shape;2146;p18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7" name="Google Shape;2147;p18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8" name="Google Shape;2148;p18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9" name="Google Shape;2149;p18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0" name="Google Shape;2150;p18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1" name="Google Shape;2151;p18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18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18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4" name="Google Shape;2154;p18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18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18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18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18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9" name="Google Shape;2159;p18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0" name="Google Shape;2160;p18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1" name="Google Shape;2161;p18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2" name="Google Shape;2162;p18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3" name="Google Shape;2163;p18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18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5" name="Google Shape;2165;p18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6" name="Google Shape;2166;p18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18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18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18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18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18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18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18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18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18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6" name="Google Shape;2176;p18"/>
          <p:cNvSpPr/>
          <p:nvPr/>
        </p:nvSpPr>
        <p:spPr>
          <a:xfrm>
            <a:off x="70101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7" name="Google Shape;2177;p18"/>
          <p:cNvSpPr/>
          <p:nvPr/>
        </p:nvSpPr>
        <p:spPr>
          <a:xfrm>
            <a:off x="72192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8" name="Google Shape;2178;p18"/>
          <p:cNvSpPr/>
          <p:nvPr/>
        </p:nvSpPr>
        <p:spPr>
          <a:xfrm>
            <a:off x="7428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9" name="Google Shape;2179;p18"/>
          <p:cNvSpPr/>
          <p:nvPr/>
        </p:nvSpPr>
        <p:spPr>
          <a:xfrm>
            <a:off x="7637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" name="Google Shape;2180;p18"/>
          <p:cNvSpPr/>
          <p:nvPr/>
        </p:nvSpPr>
        <p:spPr>
          <a:xfrm>
            <a:off x="7846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1" name="Google Shape;2181;p18"/>
          <p:cNvSpPr/>
          <p:nvPr/>
        </p:nvSpPr>
        <p:spPr>
          <a:xfrm>
            <a:off x="8055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2" name="Google Shape;2182;p18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3" name="Google Shape;2183;p18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4" name="Google Shape;2184;p18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18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18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18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18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18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p18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18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2" name="Google Shape;2192;p18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18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4" name="Google Shape;2194;p18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5" name="Google Shape;2195;p18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18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7" name="Google Shape;2197;p18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8" name="Google Shape;2198;p18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9" name="Google Shape;2199;p18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0" name="Google Shape;2200;p18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1" name="Google Shape;2201;p18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2" name="Google Shape;2202;p18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" name="Google Shape;2203;p18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18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18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6" name="Google Shape;2206;p18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7" name="Google Shape;2207;p18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8" name="Google Shape;2208;p18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9" name="Google Shape;2209;p18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18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1" name="Google Shape;2211;p18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2" name="Google Shape;2212;p18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3" name="Google Shape;2213;p18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4" name="Google Shape;2214;p18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5" name="Google Shape;2215;p18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6" name="Google Shape;2216;p18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7" name="Google Shape;2217;p18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8" name="Google Shape;2218;p18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9" name="Google Shape;2219;p18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0" name="Google Shape;2220;p18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1" name="Google Shape;2221;p18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2" name="Google Shape;2222;p18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3" name="Google Shape;2223;p18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4" name="Google Shape;2224;p18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5" name="Google Shape;2225;p18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6" name="Google Shape;2226;p18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7" name="Google Shape;2227;p18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8" name="Google Shape;2228;p18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9" name="Google Shape;2229;p18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0" name="Google Shape;2230;p18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1" name="Google Shape;2231;p18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2" name="Google Shape;2232;p18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3" name="Google Shape;2233;p18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4" name="Google Shape;2234;p18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18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6" name="Google Shape;2236;p18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7" name="Google Shape;2237;p18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8" name="Google Shape;2238;p18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9" name="Google Shape;2239;p18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0" name="Google Shape;2240;p18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1" name="Google Shape;2241;p18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2" name="Google Shape;2242;p18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3" name="Google Shape;2243;p18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4" name="Google Shape;2244;p18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5" name="Google Shape;2245;p18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6" name="Google Shape;2246;p18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7" name="Google Shape;2247;p18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8" name="Google Shape;2248;p18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9" name="Google Shape;2249;p18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0" name="Google Shape;2250;p18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1" name="Google Shape;2251;p18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2" name="Google Shape;2252;p18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3" name="Google Shape;2253;p18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4" name="Google Shape;2254;p18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5" name="Google Shape;2255;p18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6" name="Google Shape;2256;p18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7" name="Google Shape;2257;p18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8" name="Google Shape;2258;p18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9" name="Google Shape;2259;p18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0" name="Google Shape;2260;p18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1" name="Google Shape;2261;p18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2" name="Google Shape;2262;p18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3" name="Google Shape;2263;p18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4" name="Google Shape;2264;p18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5" name="Google Shape;2265;p18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6" name="Google Shape;2266;p18"/>
          <p:cNvSpPr/>
          <p:nvPr/>
        </p:nvSpPr>
        <p:spPr>
          <a:xfrm>
            <a:off x="7010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7" name="Google Shape;2267;p18"/>
          <p:cNvSpPr/>
          <p:nvPr/>
        </p:nvSpPr>
        <p:spPr>
          <a:xfrm>
            <a:off x="72192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8" name="Google Shape;2268;p18"/>
          <p:cNvSpPr/>
          <p:nvPr/>
        </p:nvSpPr>
        <p:spPr>
          <a:xfrm>
            <a:off x="7428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9" name="Google Shape;2269;p18"/>
          <p:cNvSpPr/>
          <p:nvPr/>
        </p:nvSpPr>
        <p:spPr>
          <a:xfrm>
            <a:off x="7637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0" name="Google Shape;2270;p18"/>
          <p:cNvSpPr/>
          <p:nvPr/>
        </p:nvSpPr>
        <p:spPr>
          <a:xfrm>
            <a:off x="7846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1" name="Google Shape;2271;p18"/>
          <p:cNvSpPr/>
          <p:nvPr/>
        </p:nvSpPr>
        <p:spPr>
          <a:xfrm>
            <a:off x="8055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2" name="Google Shape;2272;p18"/>
          <p:cNvSpPr txBox="1"/>
          <p:nvPr/>
        </p:nvSpPr>
        <p:spPr>
          <a:xfrm>
            <a:off x="4875150" y="1052375"/>
            <a:ext cx="3642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0  1  2  3  4  5   6  7  8  9 10 11 12 13 14 15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73" name="Google Shape;2273;p18"/>
          <p:cNvSpPr txBox="1"/>
          <p:nvPr/>
        </p:nvSpPr>
        <p:spPr>
          <a:xfrm>
            <a:off x="4861899" y="1415200"/>
            <a:ext cx="2305200" cy="2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ourier New"/>
                <a:ea typeface="Courier New"/>
                <a:cs typeface="Courier New"/>
                <a:sym typeface="Courier New"/>
              </a:rPr>
              <a:t>a b c d e f g h i j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74" name="Google Shape;2274;p18"/>
          <p:cNvSpPr txBox="1"/>
          <p:nvPr/>
        </p:nvSpPr>
        <p:spPr>
          <a:xfrm>
            <a:off x="311703" y="3140425"/>
            <a:ext cx="35511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chemeClr val="dk2"/>
                </a:solidFill>
              </a:rPr>
              <a:t>Você aloca um array de 10 posições.</a:t>
            </a:r>
            <a:endParaRPr/>
          </a:p>
        </p:txBody>
      </p:sp>
      <p:sp>
        <p:nvSpPr>
          <p:cNvPr id="2275" name="Google Shape;2275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76" name="Google Shape;2276;p18"/>
          <p:cNvSpPr txBox="1"/>
          <p:nvPr>
            <p:ph idx="1" type="body"/>
          </p:nvPr>
        </p:nvSpPr>
        <p:spPr>
          <a:xfrm>
            <a:off x="311700" y="1152475"/>
            <a:ext cx="3999900" cy="20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Imagine que a memória do computador é uma grande matriz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Parte dela está ocupada, parte está livre.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Ocupada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Livre:</a:t>
            </a:r>
            <a:endParaRPr/>
          </a:p>
        </p:txBody>
      </p:sp>
      <p:sp>
        <p:nvSpPr>
          <p:cNvPr id="2277" name="Google Shape;2277;p18"/>
          <p:cNvSpPr/>
          <p:nvPr/>
        </p:nvSpPr>
        <p:spPr>
          <a:xfrm>
            <a:off x="1227250" y="2275450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18"/>
          <p:cNvSpPr/>
          <p:nvPr/>
        </p:nvSpPr>
        <p:spPr>
          <a:xfrm>
            <a:off x="1227250" y="2677825"/>
            <a:ext cx="209100" cy="2166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6" name="Shape 5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7" name="Google Shape;5807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</a:t>
            </a:r>
            <a:r>
              <a:rPr i="1" lang="pt-BR"/>
              <a:t>remove(i)</a:t>
            </a:r>
            <a:endParaRPr i="1"/>
          </a:p>
        </p:txBody>
      </p:sp>
      <p:sp>
        <p:nvSpPr>
          <p:cNvPr id="5808" name="Google Shape;5808;p7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/>
              <a:t>Agora a operação</a:t>
            </a:r>
            <a:r>
              <a:rPr i="1" lang="pt-BR" sz="2000"/>
              <a:t> remove(i) </a:t>
            </a:r>
            <a:r>
              <a:rPr lang="pt-BR" sz="2000"/>
              <a:t>é trivial. Encontramos o nó com índice </a:t>
            </a:r>
            <a:r>
              <a:rPr i="1" lang="pt-BR" sz="2000"/>
              <a:t>i</a:t>
            </a:r>
            <a:r>
              <a:rPr lang="pt-BR" sz="2000"/>
              <a:t> e o removemos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809" name="Google Shape;5809;p7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get_node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sz="20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3" name="Shape 5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4" name="Google Shape;5814;p73"/>
          <p:cNvSpPr txBox="1"/>
          <p:nvPr>
            <p:ph type="title"/>
          </p:nvPr>
        </p:nvSpPr>
        <p:spPr>
          <a:xfrm>
            <a:off x="326400" y="394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DLList: </a:t>
            </a:r>
            <a:r>
              <a:rPr i="1" lang="pt-BR"/>
              <a:t>remove</a:t>
            </a:r>
            <a:r>
              <a:rPr i="1" lang="pt-BR"/>
              <a:t>(i)</a:t>
            </a:r>
            <a:endParaRPr i="1"/>
          </a:p>
        </p:txBody>
      </p:sp>
      <p:sp>
        <p:nvSpPr>
          <p:cNvPr id="5815" name="Google Shape;5815;p73"/>
          <p:cNvSpPr txBox="1"/>
          <p:nvPr>
            <p:ph idx="2" type="body"/>
          </p:nvPr>
        </p:nvSpPr>
        <p:spPr>
          <a:xfrm>
            <a:off x="4416075" y="1152475"/>
            <a:ext cx="4416300" cy="9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get_node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sz="18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816" name="Google Shape;5816;p73"/>
          <p:cNvSpPr/>
          <p:nvPr/>
        </p:nvSpPr>
        <p:spPr>
          <a:xfrm>
            <a:off x="4837804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c</a:t>
            </a:r>
            <a:endParaRPr sz="1800"/>
          </a:p>
        </p:txBody>
      </p:sp>
      <p:sp>
        <p:nvSpPr>
          <p:cNvPr id="5817" name="Google Shape;5817;p73"/>
          <p:cNvSpPr/>
          <p:nvPr/>
        </p:nvSpPr>
        <p:spPr>
          <a:xfrm>
            <a:off x="4633358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8" name="Google Shape;5818;p73"/>
          <p:cNvSpPr/>
          <p:nvPr/>
        </p:nvSpPr>
        <p:spPr>
          <a:xfrm>
            <a:off x="5108184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9" name="Google Shape;5819;p73"/>
          <p:cNvSpPr/>
          <p:nvPr/>
        </p:nvSpPr>
        <p:spPr>
          <a:xfrm>
            <a:off x="5767010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</a:t>
            </a:r>
            <a:endParaRPr sz="1800"/>
          </a:p>
        </p:txBody>
      </p:sp>
      <p:sp>
        <p:nvSpPr>
          <p:cNvPr id="5820" name="Google Shape;5820;p73"/>
          <p:cNvSpPr/>
          <p:nvPr/>
        </p:nvSpPr>
        <p:spPr>
          <a:xfrm>
            <a:off x="5562565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1" name="Google Shape;5821;p73"/>
          <p:cNvSpPr/>
          <p:nvPr/>
        </p:nvSpPr>
        <p:spPr>
          <a:xfrm>
            <a:off x="6037390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2" name="Google Shape;5822;p73"/>
          <p:cNvSpPr/>
          <p:nvPr/>
        </p:nvSpPr>
        <p:spPr>
          <a:xfrm>
            <a:off x="6696217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e</a:t>
            </a:r>
            <a:endParaRPr sz="1800"/>
          </a:p>
        </p:txBody>
      </p:sp>
      <p:sp>
        <p:nvSpPr>
          <p:cNvPr id="5823" name="Google Shape;5823;p73"/>
          <p:cNvSpPr/>
          <p:nvPr/>
        </p:nvSpPr>
        <p:spPr>
          <a:xfrm>
            <a:off x="6491771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4" name="Google Shape;5824;p73"/>
          <p:cNvSpPr/>
          <p:nvPr/>
        </p:nvSpPr>
        <p:spPr>
          <a:xfrm>
            <a:off x="6966597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5" name="Google Shape;5825;p73"/>
          <p:cNvSpPr/>
          <p:nvPr/>
        </p:nvSpPr>
        <p:spPr>
          <a:xfrm>
            <a:off x="2108463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6" name="Google Shape;5826;p73"/>
          <p:cNvSpPr/>
          <p:nvPr/>
        </p:nvSpPr>
        <p:spPr>
          <a:xfrm>
            <a:off x="1904017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7" name="Google Shape;5827;p73"/>
          <p:cNvSpPr/>
          <p:nvPr/>
        </p:nvSpPr>
        <p:spPr>
          <a:xfrm>
            <a:off x="2378843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8" name="Google Shape;5828;p73"/>
          <p:cNvSpPr/>
          <p:nvPr/>
        </p:nvSpPr>
        <p:spPr>
          <a:xfrm>
            <a:off x="3037669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</a:t>
            </a:r>
            <a:endParaRPr sz="1300"/>
          </a:p>
        </p:txBody>
      </p:sp>
      <p:sp>
        <p:nvSpPr>
          <p:cNvPr id="5829" name="Google Shape;5829;p73"/>
          <p:cNvSpPr/>
          <p:nvPr/>
        </p:nvSpPr>
        <p:spPr>
          <a:xfrm>
            <a:off x="2833224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0" name="Google Shape;5830;p73"/>
          <p:cNvSpPr/>
          <p:nvPr/>
        </p:nvSpPr>
        <p:spPr>
          <a:xfrm>
            <a:off x="3308049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1" name="Google Shape;5831;p73"/>
          <p:cNvSpPr/>
          <p:nvPr/>
        </p:nvSpPr>
        <p:spPr>
          <a:xfrm>
            <a:off x="3966876" y="3209876"/>
            <a:ext cx="2658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</a:t>
            </a:r>
            <a:endParaRPr sz="1800"/>
          </a:p>
        </p:txBody>
      </p:sp>
      <p:sp>
        <p:nvSpPr>
          <p:cNvPr id="5832" name="Google Shape;5832;p73"/>
          <p:cNvSpPr/>
          <p:nvPr/>
        </p:nvSpPr>
        <p:spPr>
          <a:xfrm>
            <a:off x="3762430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3" name="Google Shape;5833;p73"/>
          <p:cNvSpPr/>
          <p:nvPr/>
        </p:nvSpPr>
        <p:spPr>
          <a:xfrm>
            <a:off x="4237256" y="3209876"/>
            <a:ext cx="197100" cy="26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34" name="Google Shape;5834;p73"/>
          <p:cNvCxnSpPr>
            <a:stCxn id="5827" idx="3"/>
            <a:endCxn id="5828" idx="0"/>
          </p:cNvCxnSpPr>
          <p:nvPr/>
        </p:nvCxnSpPr>
        <p:spPr>
          <a:xfrm flipH="1" rot="10800000">
            <a:off x="2575943" y="3209876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35" name="Google Shape;5835;p73"/>
          <p:cNvCxnSpPr>
            <a:stCxn id="5830" idx="3"/>
            <a:endCxn id="5831" idx="0"/>
          </p:cNvCxnSpPr>
          <p:nvPr/>
        </p:nvCxnSpPr>
        <p:spPr>
          <a:xfrm flipH="1" rot="10800000">
            <a:off x="3505149" y="3209876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36" name="Google Shape;5836;p73"/>
          <p:cNvCxnSpPr>
            <a:stCxn id="5833" idx="3"/>
            <a:endCxn id="5816" idx="0"/>
          </p:cNvCxnSpPr>
          <p:nvPr/>
        </p:nvCxnSpPr>
        <p:spPr>
          <a:xfrm flipH="1" rot="10800000">
            <a:off x="4434356" y="3209876"/>
            <a:ext cx="536400" cy="132900"/>
          </a:xfrm>
          <a:prstGeom prst="curvedConnector4">
            <a:avLst>
              <a:gd fmla="val 3760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37" name="Google Shape;5837;p73"/>
          <p:cNvCxnSpPr>
            <a:stCxn id="5818" idx="3"/>
            <a:endCxn id="5819" idx="0"/>
          </p:cNvCxnSpPr>
          <p:nvPr/>
        </p:nvCxnSpPr>
        <p:spPr>
          <a:xfrm flipH="1" rot="10800000">
            <a:off x="5305284" y="3209876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38" name="Google Shape;5838;p73"/>
          <p:cNvCxnSpPr>
            <a:stCxn id="5821" idx="3"/>
            <a:endCxn id="5822" idx="0"/>
          </p:cNvCxnSpPr>
          <p:nvPr/>
        </p:nvCxnSpPr>
        <p:spPr>
          <a:xfrm flipH="1" rot="10800000">
            <a:off x="6234490" y="3209876"/>
            <a:ext cx="594600" cy="132900"/>
          </a:xfrm>
          <a:prstGeom prst="curvedConnector4">
            <a:avLst>
              <a:gd fmla="val 3882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39" name="Google Shape;5839;p73"/>
          <p:cNvCxnSpPr>
            <a:stCxn id="5829" idx="1"/>
            <a:endCxn id="5825" idx="2"/>
          </p:cNvCxnSpPr>
          <p:nvPr/>
        </p:nvCxnSpPr>
        <p:spPr>
          <a:xfrm flipH="1">
            <a:off x="2241324" y="3342776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40" name="Google Shape;5840;p73"/>
          <p:cNvCxnSpPr>
            <a:stCxn id="5832" idx="1"/>
            <a:endCxn id="5828" idx="2"/>
          </p:cNvCxnSpPr>
          <p:nvPr/>
        </p:nvCxnSpPr>
        <p:spPr>
          <a:xfrm flipH="1">
            <a:off x="3170530" y="3342776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41" name="Google Shape;5841;p73"/>
          <p:cNvCxnSpPr>
            <a:stCxn id="5817" idx="1"/>
            <a:endCxn id="5831" idx="2"/>
          </p:cNvCxnSpPr>
          <p:nvPr/>
        </p:nvCxnSpPr>
        <p:spPr>
          <a:xfrm flipH="1">
            <a:off x="4099658" y="3342776"/>
            <a:ext cx="533700" cy="132900"/>
          </a:xfrm>
          <a:prstGeom prst="curvedConnector4">
            <a:avLst>
              <a:gd fmla="val 37538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42" name="Google Shape;5842;p73"/>
          <p:cNvCxnSpPr>
            <a:stCxn id="5820" idx="1"/>
            <a:endCxn id="5816" idx="2"/>
          </p:cNvCxnSpPr>
          <p:nvPr/>
        </p:nvCxnSpPr>
        <p:spPr>
          <a:xfrm flipH="1">
            <a:off x="4970665" y="3342776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43" name="Google Shape;5843;p73"/>
          <p:cNvCxnSpPr>
            <a:stCxn id="5823" idx="1"/>
            <a:endCxn id="5819" idx="2"/>
          </p:cNvCxnSpPr>
          <p:nvPr/>
        </p:nvCxnSpPr>
        <p:spPr>
          <a:xfrm flipH="1">
            <a:off x="5899871" y="3342776"/>
            <a:ext cx="591900" cy="132900"/>
          </a:xfrm>
          <a:prstGeom prst="curvedConnector4">
            <a:avLst>
              <a:gd fmla="val 38770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44" name="Google Shape;5844;p73"/>
          <p:cNvCxnSpPr>
            <a:stCxn id="5826" idx="1"/>
            <a:endCxn id="5822" idx="2"/>
          </p:cNvCxnSpPr>
          <p:nvPr/>
        </p:nvCxnSpPr>
        <p:spPr>
          <a:xfrm>
            <a:off x="1904017" y="3342776"/>
            <a:ext cx="4925100" cy="132900"/>
          </a:xfrm>
          <a:prstGeom prst="curvedConnector4">
            <a:avLst>
              <a:gd fmla="val -4835" name="adj1"/>
              <a:gd fmla="val 82424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45" name="Google Shape;5845;p73"/>
          <p:cNvCxnSpPr>
            <a:stCxn id="5824" idx="3"/>
            <a:endCxn id="5825" idx="0"/>
          </p:cNvCxnSpPr>
          <p:nvPr/>
        </p:nvCxnSpPr>
        <p:spPr>
          <a:xfrm rot="10800000">
            <a:off x="2241297" y="3209876"/>
            <a:ext cx="4922400" cy="132900"/>
          </a:xfrm>
          <a:prstGeom prst="curvedConnector4">
            <a:avLst>
              <a:gd fmla="val -4838" name="adj1"/>
              <a:gd fmla="val 44736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46" name="Google Shape;5846;p73"/>
          <p:cNvSpPr txBox="1"/>
          <p:nvPr/>
        </p:nvSpPr>
        <p:spPr>
          <a:xfrm>
            <a:off x="1585201" y="2753850"/>
            <a:ext cx="82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  <p:sp>
        <p:nvSpPr>
          <p:cNvPr id="5847" name="Google Shape;5847;p73"/>
          <p:cNvSpPr txBox="1"/>
          <p:nvPr/>
        </p:nvSpPr>
        <p:spPr>
          <a:xfrm>
            <a:off x="2882863" y="3915125"/>
            <a:ext cx="821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n = 5</a:t>
            </a:r>
            <a:endParaRPr sz="1700"/>
          </a:p>
        </p:txBody>
      </p:sp>
      <p:cxnSp>
        <p:nvCxnSpPr>
          <p:cNvPr id="5848" name="Google Shape;5848;p73"/>
          <p:cNvCxnSpPr>
            <a:endCxn id="5828" idx="0"/>
          </p:cNvCxnSpPr>
          <p:nvPr/>
        </p:nvCxnSpPr>
        <p:spPr>
          <a:xfrm>
            <a:off x="2806669" y="2577176"/>
            <a:ext cx="363900" cy="63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49" name="Google Shape;5849;p73"/>
          <p:cNvSpPr txBox="1"/>
          <p:nvPr/>
        </p:nvSpPr>
        <p:spPr>
          <a:xfrm>
            <a:off x="311700" y="1430425"/>
            <a:ext cx="1448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remove</a:t>
            </a:r>
            <a:r>
              <a:rPr lang="pt-BR" sz="2000"/>
              <a:t>(2)</a:t>
            </a:r>
            <a:endParaRPr sz="2000"/>
          </a:p>
        </p:txBody>
      </p:sp>
      <p:sp>
        <p:nvSpPr>
          <p:cNvPr id="5850" name="Google Shape;5850;p73"/>
          <p:cNvSpPr/>
          <p:nvPr/>
        </p:nvSpPr>
        <p:spPr>
          <a:xfrm>
            <a:off x="5687600" y="1581350"/>
            <a:ext cx="15552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1" name="Google Shape;5851;p73"/>
          <p:cNvSpPr txBox="1"/>
          <p:nvPr/>
        </p:nvSpPr>
        <p:spPr>
          <a:xfrm>
            <a:off x="2575950" y="2194975"/>
            <a:ext cx="36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sp>
        <p:nvSpPr>
          <p:cNvPr id="5852" name="Google Shape;5852;p73"/>
          <p:cNvSpPr txBox="1"/>
          <p:nvPr/>
        </p:nvSpPr>
        <p:spPr>
          <a:xfrm>
            <a:off x="3112800" y="2724150"/>
            <a:ext cx="4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0</a:t>
            </a:r>
            <a:endParaRPr sz="2000"/>
          </a:p>
        </p:txBody>
      </p:sp>
      <p:cxnSp>
        <p:nvCxnSpPr>
          <p:cNvPr id="5853" name="Google Shape;5853;p73"/>
          <p:cNvCxnSpPr/>
          <p:nvPr/>
        </p:nvCxnSpPr>
        <p:spPr>
          <a:xfrm>
            <a:off x="3720975" y="2577225"/>
            <a:ext cx="363900" cy="63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54" name="Google Shape;5854;p73"/>
          <p:cNvSpPr txBox="1"/>
          <p:nvPr/>
        </p:nvSpPr>
        <p:spPr>
          <a:xfrm>
            <a:off x="3490350" y="2194975"/>
            <a:ext cx="36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sp>
        <p:nvSpPr>
          <p:cNvPr id="5855" name="Google Shape;5855;p73"/>
          <p:cNvSpPr txBox="1"/>
          <p:nvPr/>
        </p:nvSpPr>
        <p:spPr>
          <a:xfrm>
            <a:off x="4027200" y="2724150"/>
            <a:ext cx="4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1</a:t>
            </a:r>
            <a:endParaRPr sz="2000"/>
          </a:p>
        </p:txBody>
      </p:sp>
      <p:cxnSp>
        <p:nvCxnSpPr>
          <p:cNvPr id="5856" name="Google Shape;5856;p73"/>
          <p:cNvCxnSpPr/>
          <p:nvPr/>
        </p:nvCxnSpPr>
        <p:spPr>
          <a:xfrm>
            <a:off x="4635375" y="2577225"/>
            <a:ext cx="363900" cy="632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57" name="Google Shape;5857;p73"/>
          <p:cNvSpPr txBox="1"/>
          <p:nvPr/>
        </p:nvSpPr>
        <p:spPr>
          <a:xfrm>
            <a:off x="4404750" y="2194975"/>
            <a:ext cx="36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</a:t>
            </a:r>
            <a:endParaRPr sz="2000"/>
          </a:p>
        </p:txBody>
      </p:sp>
      <p:sp>
        <p:nvSpPr>
          <p:cNvPr id="5858" name="Google Shape;5858;p73"/>
          <p:cNvSpPr txBox="1"/>
          <p:nvPr/>
        </p:nvSpPr>
        <p:spPr>
          <a:xfrm>
            <a:off x="4941600" y="2724150"/>
            <a:ext cx="432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2</a:t>
            </a:r>
            <a:endParaRPr sz="2000"/>
          </a:p>
        </p:txBody>
      </p:sp>
      <p:sp>
        <p:nvSpPr>
          <p:cNvPr id="5859" name="Google Shape;5859;p73"/>
          <p:cNvSpPr txBox="1"/>
          <p:nvPr/>
        </p:nvSpPr>
        <p:spPr>
          <a:xfrm>
            <a:off x="4167050" y="1973200"/>
            <a:ext cx="1265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return p</a:t>
            </a:r>
            <a:endParaRPr sz="2000"/>
          </a:p>
        </p:txBody>
      </p:sp>
      <p:sp>
        <p:nvSpPr>
          <p:cNvPr id="5860" name="Google Shape;5860;p73"/>
          <p:cNvSpPr txBox="1"/>
          <p:nvPr>
            <p:ph idx="2" type="body"/>
          </p:nvPr>
        </p:nvSpPr>
        <p:spPr>
          <a:xfrm>
            <a:off x="4419562" y="1145469"/>
            <a:ext cx="4416300" cy="9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8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861" name="Google Shape;5861;p73"/>
          <p:cNvSpPr txBox="1"/>
          <p:nvPr/>
        </p:nvSpPr>
        <p:spPr>
          <a:xfrm>
            <a:off x="304950" y="1867500"/>
            <a:ext cx="1720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get_node(2)</a:t>
            </a:r>
            <a:endParaRPr sz="2000"/>
          </a:p>
        </p:txBody>
      </p:sp>
      <p:sp>
        <p:nvSpPr>
          <p:cNvPr id="5862" name="Google Shape;5862;p73"/>
          <p:cNvSpPr/>
          <p:nvPr/>
        </p:nvSpPr>
        <p:spPr>
          <a:xfrm>
            <a:off x="4768650" y="1595975"/>
            <a:ext cx="2162700" cy="26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3" name="Google Shape;5863;p73"/>
          <p:cNvSpPr txBox="1"/>
          <p:nvPr/>
        </p:nvSpPr>
        <p:spPr>
          <a:xfrm>
            <a:off x="304950" y="1878622"/>
            <a:ext cx="207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remove</a:t>
            </a:r>
            <a:r>
              <a:rPr lang="pt-BR" sz="2000"/>
              <a:t>(p)</a:t>
            </a:r>
            <a:endParaRPr sz="2000"/>
          </a:p>
        </p:txBody>
      </p:sp>
      <p:pic>
        <p:nvPicPr>
          <p:cNvPr id="5864" name="Google Shape;5864;p73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5642575" y="3492600"/>
            <a:ext cx="1265100" cy="1265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65" name="Google Shape;5865;p73"/>
          <p:cNvCxnSpPr>
            <a:stCxn id="5833" idx="3"/>
            <a:endCxn id="5819" idx="0"/>
          </p:cNvCxnSpPr>
          <p:nvPr/>
        </p:nvCxnSpPr>
        <p:spPr>
          <a:xfrm flipH="1" rot="10800000">
            <a:off x="4434356" y="3209876"/>
            <a:ext cx="1465500" cy="132900"/>
          </a:xfrm>
          <a:prstGeom prst="curvedConnector4">
            <a:avLst>
              <a:gd fmla="val 45468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66" name="Google Shape;5866;p73"/>
          <p:cNvCxnSpPr>
            <a:endCxn id="5831" idx="2"/>
          </p:cNvCxnSpPr>
          <p:nvPr/>
        </p:nvCxnSpPr>
        <p:spPr>
          <a:xfrm flipH="1">
            <a:off x="4099776" y="3342776"/>
            <a:ext cx="1462800" cy="132900"/>
          </a:xfrm>
          <a:prstGeom prst="curvedConnector4">
            <a:avLst>
              <a:gd fmla="val 45457" name="adj1"/>
              <a:gd fmla="val 27917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0" name="Shape 5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1" name="Google Shape;5871;p7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 Encadeada Eficiente em Espaço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5" name="Shape 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6" name="Google Shape;5876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 Encadeada Eficiente em espaço</a:t>
            </a:r>
            <a:endParaRPr/>
          </a:p>
        </p:txBody>
      </p:sp>
      <p:sp>
        <p:nvSpPr>
          <p:cNvPr id="5877" name="Google Shape;5877;p75"/>
          <p:cNvSpPr txBox="1"/>
          <p:nvPr>
            <p:ph idx="1" type="body"/>
          </p:nvPr>
        </p:nvSpPr>
        <p:spPr>
          <a:xfrm>
            <a:off x="311700" y="1152475"/>
            <a:ext cx="470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das desvantagens das listas encadeadas (além do tempo que leva para acessar elementos) é o seu uso de espaço.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Cada nó em uma </a:t>
            </a:r>
            <a:r>
              <a:rPr b="1" lang="pt-BR"/>
              <a:t>LDE</a:t>
            </a:r>
            <a:r>
              <a:rPr lang="pt-BR"/>
              <a:t> requer duas referências adicionais para os nós </a:t>
            </a:r>
            <a:r>
              <a:rPr i="1" lang="pt-BR"/>
              <a:t>next</a:t>
            </a:r>
            <a:r>
              <a:rPr lang="pt-BR"/>
              <a:t> e </a:t>
            </a:r>
            <a:r>
              <a:rPr i="1" lang="pt-BR"/>
              <a:t>previous</a:t>
            </a:r>
            <a:r>
              <a:rPr lang="pt-BR"/>
              <a:t> na lista.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Dois dos campos em um nó são dedicados a manter a lista, enquanto somente um campo contém dados!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878" name="Google Shape;5878;p75"/>
          <p:cNvSpPr/>
          <p:nvPr/>
        </p:nvSpPr>
        <p:spPr>
          <a:xfrm>
            <a:off x="6395931" y="1943485"/>
            <a:ext cx="9030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600"/>
              <a:t>x</a:t>
            </a:r>
            <a:endParaRPr i="1" sz="2600"/>
          </a:p>
        </p:txBody>
      </p:sp>
      <p:sp>
        <p:nvSpPr>
          <p:cNvPr id="5879" name="Google Shape;5879;p75"/>
          <p:cNvSpPr/>
          <p:nvPr/>
        </p:nvSpPr>
        <p:spPr>
          <a:xfrm>
            <a:off x="7298593" y="1943485"/>
            <a:ext cx="4506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0" name="Google Shape;5880;p75"/>
          <p:cNvSpPr/>
          <p:nvPr/>
        </p:nvSpPr>
        <p:spPr>
          <a:xfrm>
            <a:off x="5945305" y="1943485"/>
            <a:ext cx="450600" cy="78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1" name="Google Shape;5881;p75"/>
          <p:cNvSpPr txBox="1"/>
          <p:nvPr/>
        </p:nvSpPr>
        <p:spPr>
          <a:xfrm>
            <a:off x="7749550" y="1937625"/>
            <a:ext cx="75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next</a:t>
            </a:r>
            <a:endParaRPr sz="1900"/>
          </a:p>
        </p:txBody>
      </p:sp>
      <p:sp>
        <p:nvSpPr>
          <p:cNvPr id="5882" name="Google Shape;5882;p75"/>
          <p:cNvSpPr txBox="1"/>
          <p:nvPr/>
        </p:nvSpPr>
        <p:spPr>
          <a:xfrm>
            <a:off x="5336850" y="1943478"/>
            <a:ext cx="7518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prev</a:t>
            </a:r>
            <a:endParaRPr sz="1900"/>
          </a:p>
        </p:txBody>
      </p:sp>
      <p:sp>
        <p:nvSpPr>
          <p:cNvPr id="5883" name="Google Shape;5883;p75"/>
          <p:cNvSpPr txBox="1"/>
          <p:nvPr/>
        </p:nvSpPr>
        <p:spPr>
          <a:xfrm>
            <a:off x="6700725" y="1481775"/>
            <a:ext cx="39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cxnSp>
        <p:nvCxnSpPr>
          <p:cNvPr id="5884" name="Google Shape;5884;p75"/>
          <p:cNvCxnSpPr>
            <a:stCxn id="5880" idx="1"/>
          </p:cNvCxnSpPr>
          <p:nvPr/>
        </p:nvCxnSpPr>
        <p:spPr>
          <a:xfrm flipH="1">
            <a:off x="5552905" y="2338435"/>
            <a:ext cx="392400" cy="10335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85" name="Google Shape;5885;p75"/>
          <p:cNvCxnSpPr>
            <a:stCxn id="5879" idx="3"/>
          </p:cNvCxnSpPr>
          <p:nvPr/>
        </p:nvCxnSpPr>
        <p:spPr>
          <a:xfrm>
            <a:off x="7749193" y="2338435"/>
            <a:ext cx="658500" cy="8826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9" name="Shape 5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0" name="Google Shape;5890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economizar espaço?</a:t>
            </a:r>
            <a:endParaRPr/>
          </a:p>
        </p:txBody>
      </p:sp>
      <p:sp>
        <p:nvSpPr>
          <p:cNvPr id="5891" name="Google Shape;5891;p7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pt-BR" sz="1846"/>
              <a:t>Em vez de armazenar elementos individuais em uma </a:t>
            </a:r>
            <a:r>
              <a:rPr b="1" lang="pt-BR" sz="1846"/>
              <a:t>LDE</a:t>
            </a:r>
            <a:r>
              <a:rPr lang="pt-BR" sz="1846"/>
              <a:t>, armazenamos um bloco (</a:t>
            </a:r>
            <a:r>
              <a:rPr i="1" lang="pt-BR" sz="1846"/>
              <a:t>array</a:t>
            </a:r>
            <a:r>
              <a:rPr lang="pt-BR" sz="1846"/>
              <a:t>) contendo vários itens. </a:t>
            </a:r>
            <a:endParaRPr/>
          </a:p>
        </p:txBody>
      </p:sp>
      <p:sp>
        <p:nvSpPr>
          <p:cNvPr id="5892" name="Google Shape;5892;p76"/>
          <p:cNvSpPr/>
          <p:nvPr/>
        </p:nvSpPr>
        <p:spPr>
          <a:xfrm>
            <a:off x="5578450" y="16432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3" name="Google Shape;5893;p76"/>
          <p:cNvSpPr/>
          <p:nvPr/>
        </p:nvSpPr>
        <p:spPr>
          <a:xfrm>
            <a:off x="5930650" y="16432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4" name="Google Shape;5894;p76"/>
          <p:cNvSpPr/>
          <p:nvPr/>
        </p:nvSpPr>
        <p:spPr>
          <a:xfrm>
            <a:off x="6282850" y="16432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5" name="Google Shape;5895;p76"/>
          <p:cNvSpPr/>
          <p:nvPr/>
        </p:nvSpPr>
        <p:spPr>
          <a:xfrm>
            <a:off x="6620595" y="16432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6" name="Google Shape;5896;p76"/>
          <p:cNvSpPr/>
          <p:nvPr/>
        </p:nvSpPr>
        <p:spPr>
          <a:xfrm>
            <a:off x="5467806" y="1643200"/>
            <a:ext cx="102000" cy="422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7" name="Google Shape;5897;p76"/>
          <p:cNvSpPr/>
          <p:nvPr/>
        </p:nvSpPr>
        <p:spPr>
          <a:xfrm>
            <a:off x="6980545" y="1643200"/>
            <a:ext cx="102000" cy="422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98" name="Google Shape;5898;p76"/>
          <p:cNvCxnSpPr>
            <a:stCxn id="5896" idx="1"/>
          </p:cNvCxnSpPr>
          <p:nvPr/>
        </p:nvCxnSpPr>
        <p:spPr>
          <a:xfrm flipH="1">
            <a:off x="4997706" y="1854400"/>
            <a:ext cx="4701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99" name="Google Shape;5899;p76"/>
          <p:cNvCxnSpPr>
            <a:stCxn id="5897" idx="3"/>
          </p:cNvCxnSpPr>
          <p:nvPr/>
        </p:nvCxnSpPr>
        <p:spPr>
          <a:xfrm>
            <a:off x="7082545" y="1854400"/>
            <a:ext cx="444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00" name="Google Shape;5900;p76"/>
          <p:cNvSpPr txBox="1"/>
          <p:nvPr/>
        </p:nvSpPr>
        <p:spPr>
          <a:xfrm>
            <a:off x="4888800" y="14645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prev   </a:t>
            </a:r>
            <a:endParaRPr/>
          </a:p>
        </p:txBody>
      </p:sp>
      <p:sp>
        <p:nvSpPr>
          <p:cNvPr id="5901" name="Google Shape;5901;p76"/>
          <p:cNvSpPr txBox="1"/>
          <p:nvPr/>
        </p:nvSpPr>
        <p:spPr>
          <a:xfrm>
            <a:off x="7098600" y="14645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   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5" name="Shape 5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6" name="Google Shape;5906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Lista Encadeada Eficiente em espaço (LEE)</a:t>
            </a:r>
            <a:endParaRPr/>
          </a:p>
        </p:txBody>
      </p:sp>
      <p:sp>
        <p:nvSpPr>
          <p:cNvPr id="5907" name="Google Shape;5907;p77"/>
          <p:cNvSpPr txBox="1"/>
          <p:nvPr>
            <p:ph idx="1" type="body"/>
          </p:nvPr>
        </p:nvSpPr>
        <p:spPr>
          <a:xfrm>
            <a:off x="311700" y="1152475"/>
            <a:ext cx="447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BR" sz="1846"/>
              <a:t>Uma </a:t>
            </a:r>
            <a:r>
              <a:rPr b="1" lang="pt-BR" sz="1846"/>
              <a:t>LEE</a:t>
            </a:r>
            <a:r>
              <a:rPr lang="pt-BR" sz="1846"/>
              <a:t> é parametrizada por um tamanho de bloco </a:t>
            </a:r>
            <a:r>
              <a:rPr i="1" lang="pt-BR" sz="1846"/>
              <a:t>b</a:t>
            </a:r>
            <a:r>
              <a:rPr lang="pt-BR" sz="1846"/>
              <a:t>. </a:t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pt-BR" sz="1846"/>
              <a:t>Cada nó individual em uma </a:t>
            </a:r>
            <a:r>
              <a:rPr b="1" lang="pt-BR" sz="1846"/>
              <a:t>LEE</a:t>
            </a:r>
            <a:r>
              <a:rPr lang="pt-BR" sz="1846"/>
              <a:t> armazena um bloco que pode conter até</a:t>
            </a:r>
            <a:r>
              <a:rPr i="1" lang="pt-BR" sz="1846"/>
              <a:t> b + 1</a:t>
            </a:r>
            <a:r>
              <a:rPr lang="pt-BR" sz="1846"/>
              <a:t> elementos.</a:t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290"/>
          </a:p>
        </p:txBody>
      </p:sp>
      <p:sp>
        <p:nvSpPr>
          <p:cNvPr id="5908" name="Google Shape;5908;p77"/>
          <p:cNvSpPr/>
          <p:nvPr/>
        </p:nvSpPr>
        <p:spPr>
          <a:xfrm>
            <a:off x="6035650" y="21766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9" name="Google Shape;5909;p77"/>
          <p:cNvSpPr/>
          <p:nvPr/>
        </p:nvSpPr>
        <p:spPr>
          <a:xfrm>
            <a:off x="6387850" y="21766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0" name="Google Shape;5910;p77"/>
          <p:cNvSpPr/>
          <p:nvPr/>
        </p:nvSpPr>
        <p:spPr>
          <a:xfrm>
            <a:off x="6740050" y="21766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1" name="Google Shape;5911;p77"/>
          <p:cNvSpPr/>
          <p:nvPr/>
        </p:nvSpPr>
        <p:spPr>
          <a:xfrm>
            <a:off x="7077795" y="21766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2" name="Google Shape;5912;p77"/>
          <p:cNvSpPr/>
          <p:nvPr/>
        </p:nvSpPr>
        <p:spPr>
          <a:xfrm>
            <a:off x="5925006" y="2176600"/>
            <a:ext cx="102000" cy="422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3" name="Google Shape;5913;p77"/>
          <p:cNvSpPr/>
          <p:nvPr/>
        </p:nvSpPr>
        <p:spPr>
          <a:xfrm>
            <a:off x="7437745" y="2176600"/>
            <a:ext cx="102000" cy="422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14" name="Google Shape;5914;p77"/>
          <p:cNvCxnSpPr>
            <a:stCxn id="5912" idx="1"/>
          </p:cNvCxnSpPr>
          <p:nvPr/>
        </p:nvCxnSpPr>
        <p:spPr>
          <a:xfrm flipH="1">
            <a:off x="5454906" y="2387800"/>
            <a:ext cx="4701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15" name="Google Shape;5915;p77"/>
          <p:cNvCxnSpPr>
            <a:stCxn id="5913" idx="3"/>
          </p:cNvCxnSpPr>
          <p:nvPr/>
        </p:nvCxnSpPr>
        <p:spPr>
          <a:xfrm>
            <a:off x="7539745" y="2387800"/>
            <a:ext cx="444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16" name="Google Shape;5916;p77"/>
          <p:cNvSpPr txBox="1"/>
          <p:nvPr/>
        </p:nvSpPr>
        <p:spPr>
          <a:xfrm rot="-5400000">
            <a:off x="6584975" y="1768050"/>
            <a:ext cx="352200" cy="2201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100">
                <a:latin typeface="Amatic SC"/>
                <a:ea typeface="Amatic SC"/>
                <a:cs typeface="Amatic SC"/>
                <a:sym typeface="Amatic SC"/>
              </a:rPr>
              <a:t>{</a:t>
            </a:r>
            <a:endParaRPr sz="131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5917" name="Google Shape;5917;p77"/>
          <p:cNvSpPr txBox="1"/>
          <p:nvPr/>
        </p:nvSpPr>
        <p:spPr>
          <a:xfrm>
            <a:off x="5346000" y="19979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prev   </a:t>
            </a:r>
            <a:endParaRPr/>
          </a:p>
        </p:txBody>
      </p:sp>
      <p:sp>
        <p:nvSpPr>
          <p:cNvPr id="5918" name="Google Shape;5918;p77"/>
          <p:cNvSpPr txBox="1"/>
          <p:nvPr/>
        </p:nvSpPr>
        <p:spPr>
          <a:xfrm>
            <a:off x="7555800" y="19979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</a:t>
            </a:r>
            <a:r>
              <a:rPr lang="pt-BR"/>
              <a:t>   </a:t>
            </a:r>
            <a:endParaRPr/>
          </a:p>
        </p:txBody>
      </p:sp>
      <p:sp>
        <p:nvSpPr>
          <p:cNvPr id="5919" name="Google Shape;5919;p77"/>
          <p:cNvSpPr txBox="1"/>
          <p:nvPr/>
        </p:nvSpPr>
        <p:spPr>
          <a:xfrm>
            <a:off x="5815650" y="2900875"/>
            <a:ext cx="2013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array </a:t>
            </a:r>
            <a:r>
              <a:rPr i="1" lang="pt-BR" sz="2000"/>
              <a:t>a</a:t>
            </a:r>
            <a:r>
              <a:rPr lang="pt-BR" sz="2000"/>
              <a:t> com </a:t>
            </a:r>
            <a:r>
              <a:rPr lang="pt-BR" sz="2000"/>
              <a:t>b+1 elementos</a:t>
            </a:r>
            <a:endParaRPr sz="200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3" name="Shape 5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4" name="Google Shape;5924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estrutura de array utilizar?</a:t>
            </a:r>
            <a:endParaRPr/>
          </a:p>
        </p:txBody>
      </p:sp>
      <p:sp>
        <p:nvSpPr>
          <p:cNvPr id="5925" name="Google Shape;5925;p78"/>
          <p:cNvSpPr txBox="1"/>
          <p:nvPr>
            <p:ph idx="1" type="body"/>
          </p:nvPr>
        </p:nvSpPr>
        <p:spPr>
          <a:xfrm>
            <a:off x="311700" y="1152475"/>
            <a:ext cx="44766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ArrayStack?</a:t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ArrayQueue?</a:t>
            </a:r>
            <a:endParaRPr sz="2000"/>
          </a:p>
          <a:p>
            <a:pPr indent="-3556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ArrayDeque?</a:t>
            </a:r>
            <a:endParaRPr sz="2000"/>
          </a:p>
        </p:txBody>
      </p:sp>
      <p:sp>
        <p:nvSpPr>
          <p:cNvPr id="5926" name="Google Shape;5926;p78"/>
          <p:cNvSpPr/>
          <p:nvPr/>
        </p:nvSpPr>
        <p:spPr>
          <a:xfrm>
            <a:off x="6035650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7" name="Google Shape;5927;p78"/>
          <p:cNvSpPr/>
          <p:nvPr/>
        </p:nvSpPr>
        <p:spPr>
          <a:xfrm>
            <a:off x="6387850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8" name="Google Shape;5928;p78"/>
          <p:cNvSpPr/>
          <p:nvPr/>
        </p:nvSpPr>
        <p:spPr>
          <a:xfrm>
            <a:off x="6740050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9" name="Google Shape;5929;p78"/>
          <p:cNvSpPr/>
          <p:nvPr/>
        </p:nvSpPr>
        <p:spPr>
          <a:xfrm>
            <a:off x="7077795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0" name="Google Shape;5930;p78"/>
          <p:cNvSpPr/>
          <p:nvPr/>
        </p:nvSpPr>
        <p:spPr>
          <a:xfrm>
            <a:off x="5925006" y="1490800"/>
            <a:ext cx="102000" cy="422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1" name="Google Shape;5931;p78"/>
          <p:cNvSpPr/>
          <p:nvPr/>
        </p:nvSpPr>
        <p:spPr>
          <a:xfrm>
            <a:off x="7437745" y="1490800"/>
            <a:ext cx="102000" cy="422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32" name="Google Shape;5932;p78"/>
          <p:cNvCxnSpPr>
            <a:stCxn id="5930" idx="1"/>
          </p:cNvCxnSpPr>
          <p:nvPr/>
        </p:nvCxnSpPr>
        <p:spPr>
          <a:xfrm flipH="1">
            <a:off x="5454906" y="1702000"/>
            <a:ext cx="4701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33" name="Google Shape;5933;p78"/>
          <p:cNvCxnSpPr>
            <a:stCxn id="5931" idx="3"/>
          </p:cNvCxnSpPr>
          <p:nvPr/>
        </p:nvCxnSpPr>
        <p:spPr>
          <a:xfrm>
            <a:off x="7539745" y="1702000"/>
            <a:ext cx="444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34" name="Google Shape;5934;p78"/>
          <p:cNvSpPr txBox="1"/>
          <p:nvPr/>
        </p:nvSpPr>
        <p:spPr>
          <a:xfrm rot="-5400000">
            <a:off x="6584975" y="1082250"/>
            <a:ext cx="352200" cy="2201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100">
                <a:latin typeface="Amatic SC"/>
                <a:ea typeface="Amatic SC"/>
                <a:cs typeface="Amatic SC"/>
                <a:sym typeface="Amatic SC"/>
              </a:rPr>
              <a:t>{</a:t>
            </a:r>
            <a:endParaRPr sz="131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5935" name="Google Shape;5935;p78"/>
          <p:cNvSpPr txBox="1"/>
          <p:nvPr/>
        </p:nvSpPr>
        <p:spPr>
          <a:xfrm>
            <a:off x="5346000" y="13121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prev   </a:t>
            </a:r>
            <a:endParaRPr/>
          </a:p>
        </p:txBody>
      </p:sp>
      <p:sp>
        <p:nvSpPr>
          <p:cNvPr id="5936" name="Google Shape;5936;p78"/>
          <p:cNvSpPr txBox="1"/>
          <p:nvPr/>
        </p:nvSpPr>
        <p:spPr>
          <a:xfrm>
            <a:off x="7555800" y="13121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   </a:t>
            </a:r>
            <a:endParaRPr/>
          </a:p>
        </p:txBody>
      </p:sp>
      <p:sp>
        <p:nvSpPr>
          <p:cNvPr id="5937" name="Google Shape;5937;p78"/>
          <p:cNvSpPr txBox="1"/>
          <p:nvPr/>
        </p:nvSpPr>
        <p:spPr>
          <a:xfrm>
            <a:off x="5815650" y="2215075"/>
            <a:ext cx="2013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b+1 elementos</a:t>
            </a:r>
            <a:endParaRPr sz="2000"/>
          </a:p>
        </p:txBody>
      </p:sp>
      <p:sp>
        <p:nvSpPr>
          <p:cNvPr id="5938" name="Google Shape;5938;p78"/>
          <p:cNvSpPr txBox="1"/>
          <p:nvPr/>
        </p:nvSpPr>
        <p:spPr>
          <a:xfrm>
            <a:off x="502975" y="2708000"/>
            <a:ext cx="38526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3700">
                <a:solidFill>
                  <a:schemeClr val="dk2"/>
                </a:solidFill>
              </a:rPr>
              <a:t>ArrayDeque</a:t>
            </a:r>
            <a:endParaRPr sz="3100"/>
          </a:p>
        </p:txBody>
      </p:sp>
      <p:sp>
        <p:nvSpPr>
          <p:cNvPr id="5939" name="Google Shape;5939;p78"/>
          <p:cNvSpPr txBox="1"/>
          <p:nvPr/>
        </p:nvSpPr>
        <p:spPr>
          <a:xfrm>
            <a:off x="673975" y="3864825"/>
            <a:ext cx="77055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Porque facilita a manipulação dos elementos das duas extremidades.</a:t>
            </a:r>
            <a:endParaRPr sz="1800"/>
          </a:p>
        </p:txBody>
      </p:sp>
      <p:cxnSp>
        <p:nvCxnSpPr>
          <p:cNvPr id="5940" name="Google Shape;5940;p78"/>
          <p:cNvCxnSpPr>
            <a:endCxn id="5926" idx="0"/>
          </p:cNvCxnSpPr>
          <p:nvPr/>
        </p:nvCxnSpPr>
        <p:spPr>
          <a:xfrm>
            <a:off x="5955250" y="1028200"/>
            <a:ext cx="256500" cy="462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41" name="Google Shape;5941;p78"/>
          <p:cNvCxnSpPr>
            <a:endCxn id="5929" idx="0"/>
          </p:cNvCxnSpPr>
          <p:nvPr/>
        </p:nvCxnSpPr>
        <p:spPr>
          <a:xfrm flipH="1">
            <a:off x="7253895" y="1007800"/>
            <a:ext cx="260400" cy="483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5" name="Shape 5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6" name="Google Shape;5946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BDeque (LEE)</a:t>
            </a:r>
            <a:endParaRPr/>
          </a:p>
        </p:txBody>
      </p:sp>
      <p:sp>
        <p:nvSpPr>
          <p:cNvPr id="5947" name="Google Shape;5947;p79"/>
          <p:cNvSpPr txBox="1"/>
          <p:nvPr>
            <p:ph idx="1" type="body"/>
          </p:nvPr>
        </p:nvSpPr>
        <p:spPr>
          <a:xfrm>
            <a:off x="311700" y="1152475"/>
            <a:ext cx="447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846"/>
              <a:t>Para facilitar, vamos limitar o número de elementos da </a:t>
            </a:r>
            <a:r>
              <a:rPr b="1" lang="pt-BR" sz="1846"/>
              <a:t>ArrayDeque</a:t>
            </a:r>
            <a:r>
              <a:rPr lang="pt-BR" sz="1846"/>
              <a:t> por um parâmetro </a:t>
            </a:r>
            <a:r>
              <a:rPr i="1" lang="pt-BR" sz="1846"/>
              <a:t>b</a:t>
            </a:r>
            <a:r>
              <a:rPr lang="pt-BR" sz="1846"/>
              <a:t>.</a:t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846"/>
              <a:t>Nosso </a:t>
            </a:r>
            <a:r>
              <a:rPr i="1" lang="pt-BR" sz="1846"/>
              <a:t>ArrayDeque</a:t>
            </a:r>
            <a:r>
              <a:rPr lang="pt-BR" sz="1846"/>
              <a:t> terá no máximo</a:t>
            </a:r>
            <a:r>
              <a:rPr i="1" lang="pt-BR" sz="1846"/>
              <a:t> b+1</a:t>
            </a:r>
            <a:r>
              <a:rPr lang="pt-BR" sz="1846"/>
              <a:t> elementos.</a:t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846"/>
              <a:t>Chamaremos esta estrutura de  </a:t>
            </a:r>
            <a:r>
              <a:rPr b="1" lang="pt-BR" sz="1846"/>
              <a:t>BDeque</a:t>
            </a:r>
            <a:r>
              <a:rPr lang="pt-BR" sz="1846"/>
              <a:t> (</a:t>
            </a:r>
            <a:r>
              <a:rPr i="1" lang="pt-BR" sz="1846"/>
              <a:t>bounded deque</a:t>
            </a:r>
            <a:r>
              <a:rPr lang="pt-BR" sz="1846"/>
              <a:t>).</a:t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846"/>
          </a:p>
        </p:txBody>
      </p:sp>
      <p:sp>
        <p:nvSpPr>
          <p:cNvPr id="5948" name="Google Shape;5948;p79"/>
          <p:cNvSpPr/>
          <p:nvPr/>
        </p:nvSpPr>
        <p:spPr>
          <a:xfrm>
            <a:off x="6035650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9" name="Google Shape;5949;p79"/>
          <p:cNvSpPr/>
          <p:nvPr/>
        </p:nvSpPr>
        <p:spPr>
          <a:xfrm>
            <a:off x="6387850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0" name="Google Shape;5950;p79"/>
          <p:cNvSpPr/>
          <p:nvPr/>
        </p:nvSpPr>
        <p:spPr>
          <a:xfrm>
            <a:off x="6740050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1" name="Google Shape;5951;p79"/>
          <p:cNvSpPr/>
          <p:nvPr/>
        </p:nvSpPr>
        <p:spPr>
          <a:xfrm>
            <a:off x="7077795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2" name="Google Shape;5952;p79"/>
          <p:cNvSpPr/>
          <p:nvPr/>
        </p:nvSpPr>
        <p:spPr>
          <a:xfrm>
            <a:off x="5925006" y="1490800"/>
            <a:ext cx="102000" cy="422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3" name="Google Shape;5953;p79"/>
          <p:cNvSpPr/>
          <p:nvPr/>
        </p:nvSpPr>
        <p:spPr>
          <a:xfrm>
            <a:off x="7437745" y="1490800"/>
            <a:ext cx="102000" cy="422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54" name="Google Shape;5954;p79"/>
          <p:cNvCxnSpPr>
            <a:stCxn id="5952" idx="1"/>
          </p:cNvCxnSpPr>
          <p:nvPr/>
        </p:nvCxnSpPr>
        <p:spPr>
          <a:xfrm flipH="1">
            <a:off x="5454906" y="1702000"/>
            <a:ext cx="4701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55" name="Google Shape;5955;p79"/>
          <p:cNvCxnSpPr>
            <a:stCxn id="5953" idx="3"/>
          </p:cNvCxnSpPr>
          <p:nvPr/>
        </p:nvCxnSpPr>
        <p:spPr>
          <a:xfrm>
            <a:off x="7539745" y="1702000"/>
            <a:ext cx="444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56" name="Google Shape;5956;p79"/>
          <p:cNvSpPr txBox="1"/>
          <p:nvPr/>
        </p:nvSpPr>
        <p:spPr>
          <a:xfrm rot="-5400000">
            <a:off x="6584975" y="1082250"/>
            <a:ext cx="352200" cy="2201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100">
                <a:latin typeface="Amatic SC"/>
                <a:ea typeface="Amatic SC"/>
                <a:cs typeface="Amatic SC"/>
                <a:sym typeface="Amatic SC"/>
              </a:rPr>
              <a:t>{</a:t>
            </a:r>
            <a:endParaRPr sz="131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5957" name="Google Shape;5957;p79"/>
          <p:cNvSpPr txBox="1"/>
          <p:nvPr/>
        </p:nvSpPr>
        <p:spPr>
          <a:xfrm>
            <a:off x="5815650" y="2215075"/>
            <a:ext cx="2013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b+1 elementos</a:t>
            </a:r>
            <a:endParaRPr sz="2000"/>
          </a:p>
        </p:txBody>
      </p:sp>
      <p:sp>
        <p:nvSpPr>
          <p:cNvPr id="5958" name="Google Shape;5958;p79"/>
          <p:cNvSpPr txBox="1"/>
          <p:nvPr/>
        </p:nvSpPr>
        <p:spPr>
          <a:xfrm>
            <a:off x="5346000" y="13121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prev   </a:t>
            </a:r>
            <a:endParaRPr/>
          </a:p>
        </p:txBody>
      </p:sp>
      <p:sp>
        <p:nvSpPr>
          <p:cNvPr id="5959" name="Google Shape;5959;p79"/>
          <p:cNvSpPr txBox="1"/>
          <p:nvPr/>
        </p:nvSpPr>
        <p:spPr>
          <a:xfrm>
            <a:off x="7555800" y="13121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   </a:t>
            </a:r>
            <a:endParaRPr/>
          </a:p>
        </p:txBody>
      </p:sp>
      <p:sp>
        <p:nvSpPr>
          <p:cNvPr id="5960" name="Google Shape;5960;p79"/>
          <p:cNvSpPr txBox="1"/>
          <p:nvPr/>
        </p:nvSpPr>
        <p:spPr>
          <a:xfrm rot="5400000">
            <a:off x="6522550" y="-255928"/>
            <a:ext cx="352200" cy="269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300">
                <a:latin typeface="Amatic SC"/>
                <a:ea typeface="Amatic SC"/>
                <a:cs typeface="Amatic SC"/>
                <a:sym typeface="Amatic SC"/>
              </a:rPr>
              <a:t>{</a:t>
            </a:r>
            <a:endParaRPr sz="163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5961" name="Google Shape;5961;p79"/>
          <p:cNvSpPr txBox="1"/>
          <p:nvPr/>
        </p:nvSpPr>
        <p:spPr>
          <a:xfrm>
            <a:off x="5910950" y="681097"/>
            <a:ext cx="164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BD</a:t>
            </a:r>
            <a:r>
              <a:rPr lang="pt-BR" sz="1800"/>
              <a:t>eque </a:t>
            </a:r>
            <a:r>
              <a:rPr i="1" lang="pt-BR" sz="1800"/>
              <a:t>d</a:t>
            </a:r>
            <a:endParaRPr i="1" sz="180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5" name="Shape 5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6" name="Google Shape;5966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BDeque</a:t>
            </a:r>
            <a:endParaRPr/>
          </a:p>
        </p:txBody>
      </p:sp>
      <p:sp>
        <p:nvSpPr>
          <p:cNvPr id="5967" name="Google Shape;5967;p80"/>
          <p:cNvSpPr txBox="1"/>
          <p:nvPr>
            <p:ph idx="1" type="body"/>
          </p:nvPr>
        </p:nvSpPr>
        <p:spPr>
          <a:xfrm>
            <a:off x="311700" y="1152475"/>
            <a:ext cx="447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846"/>
              <a:t>Quando uma </a:t>
            </a:r>
            <a:r>
              <a:rPr b="1" lang="pt-BR" sz="1846"/>
              <a:t>BDeque</a:t>
            </a:r>
            <a:r>
              <a:rPr lang="pt-BR" sz="1846"/>
              <a:t> é criada, o tamanho da array de suporte é fixado em </a:t>
            </a:r>
            <a:r>
              <a:rPr i="1" lang="pt-BR" sz="1846"/>
              <a:t>b + 1</a:t>
            </a:r>
            <a:r>
              <a:rPr lang="pt-BR" sz="1846"/>
              <a:t> e nunca cresce ou diminui.</a:t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846"/>
              <a:t>Uma </a:t>
            </a:r>
            <a:r>
              <a:rPr b="1" lang="pt-BR" sz="1846"/>
              <a:t>BDeque</a:t>
            </a:r>
            <a:r>
              <a:rPr lang="pt-BR" sz="1846"/>
              <a:t> permite a adição ou remoção de elementos seja na frente seja nos fundos em um tempo constante.</a:t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46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846"/>
          </a:p>
        </p:txBody>
      </p:sp>
      <p:sp>
        <p:nvSpPr>
          <p:cNvPr id="5968" name="Google Shape;5968;p80"/>
          <p:cNvSpPr/>
          <p:nvPr/>
        </p:nvSpPr>
        <p:spPr>
          <a:xfrm>
            <a:off x="6035650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9" name="Google Shape;5969;p80"/>
          <p:cNvSpPr/>
          <p:nvPr/>
        </p:nvSpPr>
        <p:spPr>
          <a:xfrm>
            <a:off x="6387850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0" name="Google Shape;5970;p80"/>
          <p:cNvSpPr/>
          <p:nvPr/>
        </p:nvSpPr>
        <p:spPr>
          <a:xfrm>
            <a:off x="6740050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1" name="Google Shape;5971;p80"/>
          <p:cNvSpPr/>
          <p:nvPr/>
        </p:nvSpPr>
        <p:spPr>
          <a:xfrm>
            <a:off x="7077795" y="1490800"/>
            <a:ext cx="352200" cy="42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2" name="Google Shape;5972;p80"/>
          <p:cNvSpPr/>
          <p:nvPr/>
        </p:nvSpPr>
        <p:spPr>
          <a:xfrm>
            <a:off x="5925006" y="1490800"/>
            <a:ext cx="102000" cy="422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3" name="Google Shape;5973;p80"/>
          <p:cNvSpPr/>
          <p:nvPr/>
        </p:nvSpPr>
        <p:spPr>
          <a:xfrm>
            <a:off x="7437745" y="1490800"/>
            <a:ext cx="102000" cy="422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74" name="Google Shape;5974;p80"/>
          <p:cNvCxnSpPr>
            <a:stCxn id="5972" idx="1"/>
          </p:cNvCxnSpPr>
          <p:nvPr/>
        </p:nvCxnSpPr>
        <p:spPr>
          <a:xfrm flipH="1">
            <a:off x="5454906" y="1702000"/>
            <a:ext cx="4701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75" name="Google Shape;5975;p80"/>
          <p:cNvCxnSpPr>
            <a:stCxn id="5973" idx="3"/>
          </p:cNvCxnSpPr>
          <p:nvPr/>
        </p:nvCxnSpPr>
        <p:spPr>
          <a:xfrm>
            <a:off x="7539745" y="1702000"/>
            <a:ext cx="444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76" name="Google Shape;5976;p80"/>
          <p:cNvSpPr txBox="1"/>
          <p:nvPr/>
        </p:nvSpPr>
        <p:spPr>
          <a:xfrm rot="-5400000">
            <a:off x="6584975" y="1082250"/>
            <a:ext cx="352200" cy="2201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100">
                <a:latin typeface="Amatic SC"/>
                <a:ea typeface="Amatic SC"/>
                <a:cs typeface="Amatic SC"/>
                <a:sym typeface="Amatic SC"/>
              </a:rPr>
              <a:t>{</a:t>
            </a:r>
            <a:endParaRPr sz="131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5977" name="Google Shape;5977;p80"/>
          <p:cNvSpPr txBox="1"/>
          <p:nvPr/>
        </p:nvSpPr>
        <p:spPr>
          <a:xfrm>
            <a:off x="5815650" y="2215075"/>
            <a:ext cx="2013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b+1 elementos</a:t>
            </a:r>
            <a:endParaRPr sz="2000"/>
          </a:p>
        </p:txBody>
      </p:sp>
      <p:sp>
        <p:nvSpPr>
          <p:cNvPr id="5978" name="Google Shape;5978;p80"/>
          <p:cNvSpPr txBox="1"/>
          <p:nvPr/>
        </p:nvSpPr>
        <p:spPr>
          <a:xfrm>
            <a:off x="5346000" y="13121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prev   </a:t>
            </a:r>
            <a:endParaRPr/>
          </a:p>
        </p:txBody>
      </p:sp>
      <p:sp>
        <p:nvSpPr>
          <p:cNvPr id="5979" name="Google Shape;5979;p80"/>
          <p:cNvSpPr txBox="1"/>
          <p:nvPr/>
        </p:nvSpPr>
        <p:spPr>
          <a:xfrm>
            <a:off x="7555800" y="1312113"/>
            <a:ext cx="70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next   </a:t>
            </a:r>
            <a:endParaRPr/>
          </a:p>
        </p:txBody>
      </p:sp>
      <p:sp>
        <p:nvSpPr>
          <p:cNvPr id="5980" name="Google Shape;5980;p80"/>
          <p:cNvSpPr txBox="1"/>
          <p:nvPr/>
        </p:nvSpPr>
        <p:spPr>
          <a:xfrm rot="5400000">
            <a:off x="6522550" y="-255928"/>
            <a:ext cx="352200" cy="269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300">
                <a:latin typeface="Amatic SC"/>
                <a:ea typeface="Amatic SC"/>
                <a:cs typeface="Amatic SC"/>
                <a:sym typeface="Amatic SC"/>
              </a:rPr>
              <a:t>{</a:t>
            </a:r>
            <a:endParaRPr sz="163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5981" name="Google Shape;5981;p80"/>
          <p:cNvSpPr txBox="1"/>
          <p:nvPr/>
        </p:nvSpPr>
        <p:spPr>
          <a:xfrm>
            <a:off x="5910950" y="681097"/>
            <a:ext cx="1644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BDeque </a:t>
            </a:r>
            <a:r>
              <a:rPr i="1" lang="pt-BR" sz="1800"/>
              <a:t>d</a:t>
            </a:r>
            <a:endParaRPr i="1" sz="180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5" name="Shape 5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6" name="Google Shape;5986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LEE e BDeques</a:t>
            </a:r>
            <a:endParaRPr/>
          </a:p>
        </p:txBody>
      </p:sp>
      <p:sp>
        <p:nvSpPr>
          <p:cNvPr id="5987" name="Google Shape;5987;p81"/>
          <p:cNvSpPr txBox="1"/>
          <p:nvPr>
            <p:ph idx="1" type="body"/>
          </p:nvPr>
        </p:nvSpPr>
        <p:spPr>
          <a:xfrm>
            <a:off x="311700" y="1152475"/>
            <a:ext cx="3999900" cy="21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Uma </a:t>
            </a:r>
            <a:r>
              <a:rPr b="1" lang="pt-BR" sz="2000"/>
              <a:t>LEE</a:t>
            </a:r>
            <a:r>
              <a:rPr lang="pt-BR" sz="2000"/>
              <a:t> é somente uma </a:t>
            </a:r>
            <a:r>
              <a:rPr b="1" lang="pt-BR" sz="2000"/>
              <a:t>LDE</a:t>
            </a:r>
            <a:r>
              <a:rPr lang="pt-BR" sz="2000"/>
              <a:t> de blocos.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000"/>
              <a:t>Além dos ponteiros </a:t>
            </a:r>
            <a:r>
              <a:rPr i="1" lang="pt-BR" sz="2000"/>
              <a:t>next</a:t>
            </a:r>
            <a:r>
              <a:rPr lang="pt-BR" sz="2000"/>
              <a:t> e </a:t>
            </a:r>
            <a:r>
              <a:rPr i="1" lang="pt-BR" sz="2000"/>
              <a:t>prev</a:t>
            </a:r>
            <a:r>
              <a:rPr lang="pt-BR" sz="2000"/>
              <a:t>, cada nó </a:t>
            </a:r>
            <a:r>
              <a:rPr i="1" lang="pt-BR" sz="2000"/>
              <a:t>u</a:t>
            </a:r>
            <a:r>
              <a:rPr lang="pt-BR" sz="2000"/>
              <a:t> em uma </a:t>
            </a:r>
            <a:r>
              <a:rPr b="1" lang="pt-BR" sz="2000"/>
              <a:t>LEE</a:t>
            </a:r>
            <a:r>
              <a:rPr lang="pt-BR" sz="2000"/>
              <a:t> contém uma </a:t>
            </a:r>
            <a:r>
              <a:rPr b="1" lang="pt-BR" sz="2000"/>
              <a:t>BDeque</a:t>
            </a:r>
            <a:r>
              <a:rPr lang="pt-BR" sz="2000"/>
              <a:t>, </a:t>
            </a:r>
            <a:r>
              <a:rPr i="1" lang="pt-BR" sz="2000"/>
              <a:t>u.d</a:t>
            </a:r>
            <a:r>
              <a:rPr lang="pt-BR" sz="2000"/>
              <a:t>.</a:t>
            </a:r>
            <a:endParaRPr sz="2000"/>
          </a:p>
        </p:txBody>
      </p:sp>
      <p:sp>
        <p:nvSpPr>
          <p:cNvPr id="5988" name="Google Shape;5988;p81"/>
          <p:cNvSpPr/>
          <p:nvPr/>
        </p:nvSpPr>
        <p:spPr>
          <a:xfrm>
            <a:off x="4744037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9" name="Google Shape;5989;p81"/>
          <p:cNvSpPr/>
          <p:nvPr/>
        </p:nvSpPr>
        <p:spPr>
          <a:xfrm>
            <a:off x="5018285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0" name="Google Shape;5990;p81"/>
          <p:cNvSpPr/>
          <p:nvPr/>
        </p:nvSpPr>
        <p:spPr>
          <a:xfrm>
            <a:off x="5292534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1" name="Google Shape;5991;p81"/>
          <p:cNvSpPr/>
          <p:nvPr/>
        </p:nvSpPr>
        <p:spPr>
          <a:xfrm>
            <a:off x="5555526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2" name="Google Shape;5992;p81"/>
          <p:cNvSpPr/>
          <p:nvPr/>
        </p:nvSpPr>
        <p:spPr>
          <a:xfrm>
            <a:off x="4657881" y="372874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3" name="Google Shape;5993;p81"/>
          <p:cNvSpPr/>
          <p:nvPr/>
        </p:nvSpPr>
        <p:spPr>
          <a:xfrm>
            <a:off x="5835810" y="372874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4" name="Google Shape;5994;p81"/>
          <p:cNvSpPr/>
          <p:nvPr/>
        </p:nvSpPr>
        <p:spPr>
          <a:xfrm>
            <a:off x="3296237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5" name="Google Shape;5995;p81"/>
          <p:cNvSpPr/>
          <p:nvPr/>
        </p:nvSpPr>
        <p:spPr>
          <a:xfrm>
            <a:off x="3570485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6" name="Google Shape;5996;p81"/>
          <p:cNvSpPr/>
          <p:nvPr/>
        </p:nvSpPr>
        <p:spPr>
          <a:xfrm>
            <a:off x="3844734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7" name="Google Shape;5997;p81"/>
          <p:cNvSpPr/>
          <p:nvPr/>
        </p:nvSpPr>
        <p:spPr>
          <a:xfrm>
            <a:off x="4107726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8" name="Google Shape;5998;p81"/>
          <p:cNvSpPr/>
          <p:nvPr/>
        </p:nvSpPr>
        <p:spPr>
          <a:xfrm>
            <a:off x="3210081" y="372874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9" name="Google Shape;5999;p81"/>
          <p:cNvSpPr/>
          <p:nvPr/>
        </p:nvSpPr>
        <p:spPr>
          <a:xfrm>
            <a:off x="4388010" y="372874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0" name="Google Shape;6000;p81"/>
          <p:cNvSpPr/>
          <p:nvPr/>
        </p:nvSpPr>
        <p:spPr>
          <a:xfrm>
            <a:off x="7639637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1" name="Google Shape;6001;p81"/>
          <p:cNvSpPr/>
          <p:nvPr/>
        </p:nvSpPr>
        <p:spPr>
          <a:xfrm>
            <a:off x="7913885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2" name="Google Shape;6002;p81"/>
          <p:cNvSpPr/>
          <p:nvPr/>
        </p:nvSpPr>
        <p:spPr>
          <a:xfrm>
            <a:off x="8188134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3" name="Google Shape;6003;p81"/>
          <p:cNvSpPr/>
          <p:nvPr/>
        </p:nvSpPr>
        <p:spPr>
          <a:xfrm>
            <a:off x="8451126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4" name="Google Shape;6004;p81"/>
          <p:cNvSpPr/>
          <p:nvPr/>
        </p:nvSpPr>
        <p:spPr>
          <a:xfrm>
            <a:off x="7553481" y="372874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5" name="Google Shape;6005;p81"/>
          <p:cNvSpPr/>
          <p:nvPr/>
        </p:nvSpPr>
        <p:spPr>
          <a:xfrm>
            <a:off x="8731410" y="372874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6" name="Google Shape;6006;p81"/>
          <p:cNvSpPr/>
          <p:nvPr/>
        </p:nvSpPr>
        <p:spPr>
          <a:xfrm>
            <a:off x="6191837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7" name="Google Shape;6007;p81"/>
          <p:cNvSpPr/>
          <p:nvPr/>
        </p:nvSpPr>
        <p:spPr>
          <a:xfrm>
            <a:off x="6466085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8" name="Google Shape;6008;p81"/>
          <p:cNvSpPr/>
          <p:nvPr/>
        </p:nvSpPr>
        <p:spPr>
          <a:xfrm>
            <a:off x="6740334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9" name="Google Shape;6009;p81"/>
          <p:cNvSpPr/>
          <p:nvPr/>
        </p:nvSpPr>
        <p:spPr>
          <a:xfrm>
            <a:off x="7003326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0" name="Google Shape;6010;p81"/>
          <p:cNvSpPr/>
          <p:nvPr/>
        </p:nvSpPr>
        <p:spPr>
          <a:xfrm>
            <a:off x="6105681" y="372874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1" name="Google Shape;6011;p81"/>
          <p:cNvSpPr/>
          <p:nvPr/>
        </p:nvSpPr>
        <p:spPr>
          <a:xfrm>
            <a:off x="7283610" y="372874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2" name="Google Shape;6012;p81"/>
          <p:cNvSpPr/>
          <p:nvPr/>
        </p:nvSpPr>
        <p:spPr>
          <a:xfrm>
            <a:off x="1850662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3" name="Google Shape;6013;p81"/>
          <p:cNvSpPr/>
          <p:nvPr/>
        </p:nvSpPr>
        <p:spPr>
          <a:xfrm>
            <a:off x="2124910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4" name="Google Shape;6014;p81"/>
          <p:cNvSpPr/>
          <p:nvPr/>
        </p:nvSpPr>
        <p:spPr>
          <a:xfrm>
            <a:off x="2399159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5" name="Google Shape;6015;p81"/>
          <p:cNvSpPr/>
          <p:nvPr/>
        </p:nvSpPr>
        <p:spPr>
          <a:xfrm>
            <a:off x="2662151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6" name="Google Shape;6016;p81"/>
          <p:cNvSpPr/>
          <p:nvPr/>
        </p:nvSpPr>
        <p:spPr>
          <a:xfrm>
            <a:off x="1764506" y="372874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7" name="Google Shape;6017;p81"/>
          <p:cNvSpPr/>
          <p:nvPr/>
        </p:nvSpPr>
        <p:spPr>
          <a:xfrm>
            <a:off x="2942435" y="372874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8" name="Google Shape;6018;p81"/>
          <p:cNvSpPr/>
          <p:nvPr/>
        </p:nvSpPr>
        <p:spPr>
          <a:xfrm>
            <a:off x="402862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9" name="Google Shape;6019;p81"/>
          <p:cNvSpPr/>
          <p:nvPr/>
        </p:nvSpPr>
        <p:spPr>
          <a:xfrm>
            <a:off x="677110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0" name="Google Shape;6020;p81"/>
          <p:cNvSpPr/>
          <p:nvPr/>
        </p:nvSpPr>
        <p:spPr>
          <a:xfrm>
            <a:off x="951359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1" name="Google Shape;6021;p81"/>
          <p:cNvSpPr/>
          <p:nvPr/>
        </p:nvSpPr>
        <p:spPr>
          <a:xfrm>
            <a:off x="1214351" y="372874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2" name="Google Shape;6022;p81"/>
          <p:cNvSpPr/>
          <p:nvPr/>
        </p:nvSpPr>
        <p:spPr>
          <a:xfrm>
            <a:off x="316706" y="372874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3" name="Google Shape;6023;p81"/>
          <p:cNvSpPr/>
          <p:nvPr/>
        </p:nvSpPr>
        <p:spPr>
          <a:xfrm>
            <a:off x="1494635" y="372874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24" name="Google Shape;6024;p81"/>
          <p:cNvCxnSpPr>
            <a:stCxn id="6017" idx="3"/>
            <a:endCxn id="5998" idx="1"/>
          </p:cNvCxnSpPr>
          <p:nvPr/>
        </p:nvCxnSpPr>
        <p:spPr>
          <a:xfrm>
            <a:off x="3021935" y="387724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025" name="Google Shape;6025;p81"/>
          <p:cNvCxnSpPr/>
          <p:nvPr/>
        </p:nvCxnSpPr>
        <p:spPr>
          <a:xfrm>
            <a:off x="4475519" y="387724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026" name="Google Shape;6026;p81"/>
          <p:cNvCxnSpPr/>
          <p:nvPr/>
        </p:nvCxnSpPr>
        <p:spPr>
          <a:xfrm>
            <a:off x="5917535" y="387724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027" name="Google Shape;6027;p81"/>
          <p:cNvCxnSpPr/>
          <p:nvPr/>
        </p:nvCxnSpPr>
        <p:spPr>
          <a:xfrm>
            <a:off x="7365335" y="387724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028" name="Google Shape;6028;p81"/>
          <p:cNvCxnSpPr/>
          <p:nvPr/>
        </p:nvCxnSpPr>
        <p:spPr>
          <a:xfrm>
            <a:off x="1564076" y="387724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029" name="Google Shape;6029;p81"/>
          <p:cNvSpPr txBox="1"/>
          <p:nvPr/>
        </p:nvSpPr>
        <p:spPr>
          <a:xfrm>
            <a:off x="4810925" y="1229250"/>
            <a:ext cx="3999900" cy="11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Chamaremos esta lista de </a:t>
            </a:r>
            <a:r>
              <a:rPr b="1" lang="pt-BR" sz="2000"/>
              <a:t>SEList</a:t>
            </a:r>
            <a:r>
              <a:rPr lang="pt-BR" sz="2000"/>
              <a:t> (de </a:t>
            </a:r>
            <a:r>
              <a:rPr i="1" lang="pt-BR" sz="2000"/>
              <a:t>Space Efficient List</a:t>
            </a:r>
            <a:r>
              <a:rPr lang="pt-BR" sz="2000"/>
              <a:t>)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2" name="Shape 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" name="Google Shape;228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Encadeadas x Arrays</a:t>
            </a:r>
            <a:endParaRPr/>
          </a:p>
        </p:txBody>
      </p:sp>
      <p:sp>
        <p:nvSpPr>
          <p:cNvPr id="2284" name="Google Shape;2284;p19"/>
          <p:cNvSpPr txBox="1"/>
          <p:nvPr/>
        </p:nvSpPr>
        <p:spPr>
          <a:xfrm>
            <a:off x="311700" y="1152000"/>
            <a:ext cx="3540900" cy="22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</a:rPr>
              <a:t>Mas agora você precisa colocar mais 1 elemento, só que não existe nenhum bloco contínuo de memória com 11 posições.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</a:rPr>
              <a:t>Seu programa para por falta de memória para alocar o array de 11 posições.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85" name="Google Shape;22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8400" y="1152000"/>
            <a:ext cx="3540899" cy="3636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3" name="Shape 6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4" name="Google Shape;6034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Requisitos de Espaço</a:t>
            </a:r>
            <a:endParaRPr/>
          </a:p>
        </p:txBody>
      </p:sp>
      <p:sp>
        <p:nvSpPr>
          <p:cNvPr id="6035" name="Google Shape;6035;p82"/>
          <p:cNvSpPr txBox="1"/>
          <p:nvPr>
            <p:ph idx="1" type="body"/>
          </p:nvPr>
        </p:nvSpPr>
        <p:spPr>
          <a:xfrm>
            <a:off x="311700" y="1152475"/>
            <a:ext cx="8319300" cy="16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Uma </a:t>
            </a:r>
            <a:r>
              <a:rPr b="1" lang="pt-BR" sz="1800"/>
              <a:t>SEList</a:t>
            </a:r>
            <a:r>
              <a:rPr lang="pt-BR" sz="1800"/>
              <a:t> coloca restrições rígidas sobre o número de elementos em um bloco: a menos que um bloco seja o último bloco, então </a:t>
            </a:r>
            <a:r>
              <a:rPr lang="pt-BR" sz="1800"/>
              <a:t>este</a:t>
            </a:r>
            <a:r>
              <a:rPr lang="pt-BR" sz="1800"/>
              <a:t> bloco contém pelo menos </a:t>
            </a:r>
            <a:r>
              <a:rPr i="1" lang="pt-BR" sz="1800"/>
              <a:t>b − 1</a:t>
            </a:r>
            <a:r>
              <a:rPr lang="pt-BR" sz="1800"/>
              <a:t> e no máximo </a:t>
            </a:r>
            <a:r>
              <a:rPr i="1" lang="pt-BR" sz="1800"/>
              <a:t>b + 1</a:t>
            </a:r>
            <a:r>
              <a:rPr lang="pt-BR" sz="1800"/>
              <a:t> elementos. 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/>
              <a:t>Isto significa que, se um </a:t>
            </a:r>
            <a:r>
              <a:rPr b="1" lang="pt-BR" sz="1800"/>
              <a:t>SEList</a:t>
            </a:r>
            <a:r>
              <a:rPr lang="pt-BR" sz="1800"/>
              <a:t> contém </a:t>
            </a:r>
            <a:r>
              <a:rPr i="1" lang="pt-BR" sz="1800"/>
              <a:t>n</a:t>
            </a:r>
            <a:r>
              <a:rPr lang="pt-BR" sz="1800"/>
              <a:t> elementos, então ele tem no máximo:</a:t>
            </a:r>
            <a:endParaRPr/>
          </a:p>
        </p:txBody>
      </p:sp>
      <p:sp>
        <p:nvSpPr>
          <p:cNvPr id="6036" name="Google Shape;6036;p82"/>
          <p:cNvSpPr txBox="1"/>
          <p:nvPr>
            <p:ph idx="2" type="body"/>
          </p:nvPr>
        </p:nvSpPr>
        <p:spPr>
          <a:xfrm>
            <a:off x="1957700" y="2913225"/>
            <a:ext cx="4245300" cy="10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500"/>
              <a:t>n/(b − 1) + 1 = O(n/b) blocos</a:t>
            </a:r>
            <a:endParaRPr sz="250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0" name="Shape 6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" name="Google Shape;6041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Requisitos de Espaço</a:t>
            </a:r>
            <a:endParaRPr/>
          </a:p>
        </p:txBody>
      </p:sp>
      <p:sp>
        <p:nvSpPr>
          <p:cNvPr id="6042" name="Google Shape;6042;p83"/>
          <p:cNvSpPr txBox="1"/>
          <p:nvPr>
            <p:ph idx="1" type="body"/>
          </p:nvPr>
        </p:nvSpPr>
        <p:spPr>
          <a:xfrm>
            <a:off x="266400" y="1957575"/>
            <a:ext cx="3908400" cy="162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 = 3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/>
              <a:t>n = 10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/>
              <a:t>10/(3-1)+1 = 6 blocos (max)</a:t>
            </a:r>
            <a:endParaRPr sz="1800"/>
          </a:p>
        </p:txBody>
      </p:sp>
      <p:sp>
        <p:nvSpPr>
          <p:cNvPr id="6043" name="Google Shape;6043;p83"/>
          <p:cNvSpPr txBox="1"/>
          <p:nvPr>
            <p:ph idx="2" type="body"/>
          </p:nvPr>
        </p:nvSpPr>
        <p:spPr>
          <a:xfrm>
            <a:off x="1947650" y="3516775"/>
            <a:ext cx="5285700" cy="10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500"/>
              <a:t>n/(b − 1) + 1 = O(n/b) blocos (max)</a:t>
            </a:r>
            <a:endParaRPr sz="2500"/>
          </a:p>
        </p:txBody>
      </p:sp>
      <p:sp>
        <p:nvSpPr>
          <p:cNvPr id="6044" name="Google Shape;6044;p83"/>
          <p:cNvSpPr/>
          <p:nvPr/>
        </p:nvSpPr>
        <p:spPr>
          <a:xfrm>
            <a:off x="4693737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6045" name="Google Shape;6045;p83"/>
          <p:cNvSpPr/>
          <p:nvPr/>
        </p:nvSpPr>
        <p:spPr>
          <a:xfrm>
            <a:off x="4967985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6046" name="Google Shape;6046;p83"/>
          <p:cNvSpPr/>
          <p:nvPr/>
        </p:nvSpPr>
        <p:spPr>
          <a:xfrm>
            <a:off x="5242234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7" name="Google Shape;6047;p83"/>
          <p:cNvSpPr/>
          <p:nvPr/>
        </p:nvSpPr>
        <p:spPr>
          <a:xfrm>
            <a:off x="5505226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8" name="Google Shape;6048;p83"/>
          <p:cNvSpPr/>
          <p:nvPr/>
        </p:nvSpPr>
        <p:spPr>
          <a:xfrm>
            <a:off x="4607581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9" name="Google Shape;6049;p83"/>
          <p:cNvSpPr/>
          <p:nvPr/>
        </p:nvSpPr>
        <p:spPr>
          <a:xfrm>
            <a:off x="5785510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0" name="Google Shape;6050;p83"/>
          <p:cNvSpPr/>
          <p:nvPr/>
        </p:nvSpPr>
        <p:spPr>
          <a:xfrm>
            <a:off x="3245937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6051" name="Google Shape;6051;p83"/>
          <p:cNvSpPr/>
          <p:nvPr/>
        </p:nvSpPr>
        <p:spPr>
          <a:xfrm>
            <a:off x="3520185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6052" name="Google Shape;6052;p83"/>
          <p:cNvSpPr/>
          <p:nvPr/>
        </p:nvSpPr>
        <p:spPr>
          <a:xfrm>
            <a:off x="3794434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3" name="Google Shape;6053;p83"/>
          <p:cNvSpPr/>
          <p:nvPr/>
        </p:nvSpPr>
        <p:spPr>
          <a:xfrm>
            <a:off x="4057426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4" name="Google Shape;6054;p83"/>
          <p:cNvSpPr/>
          <p:nvPr/>
        </p:nvSpPr>
        <p:spPr>
          <a:xfrm>
            <a:off x="3159781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5" name="Google Shape;6055;p83"/>
          <p:cNvSpPr/>
          <p:nvPr/>
        </p:nvSpPr>
        <p:spPr>
          <a:xfrm>
            <a:off x="4337710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6" name="Google Shape;6056;p83"/>
          <p:cNvSpPr/>
          <p:nvPr/>
        </p:nvSpPr>
        <p:spPr>
          <a:xfrm>
            <a:off x="7589337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7" name="Google Shape;6057;p83"/>
          <p:cNvSpPr/>
          <p:nvPr/>
        </p:nvSpPr>
        <p:spPr>
          <a:xfrm>
            <a:off x="7863585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8" name="Google Shape;6058;p83"/>
          <p:cNvSpPr/>
          <p:nvPr/>
        </p:nvSpPr>
        <p:spPr>
          <a:xfrm>
            <a:off x="8137834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9" name="Google Shape;6059;p83"/>
          <p:cNvSpPr/>
          <p:nvPr/>
        </p:nvSpPr>
        <p:spPr>
          <a:xfrm>
            <a:off x="8400826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0" name="Google Shape;6060;p83"/>
          <p:cNvSpPr/>
          <p:nvPr/>
        </p:nvSpPr>
        <p:spPr>
          <a:xfrm>
            <a:off x="7503181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1" name="Google Shape;6061;p83"/>
          <p:cNvSpPr/>
          <p:nvPr/>
        </p:nvSpPr>
        <p:spPr>
          <a:xfrm>
            <a:off x="8681110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2" name="Google Shape;6062;p83"/>
          <p:cNvSpPr/>
          <p:nvPr/>
        </p:nvSpPr>
        <p:spPr>
          <a:xfrm>
            <a:off x="6141537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</a:t>
            </a:r>
            <a:endParaRPr/>
          </a:p>
        </p:txBody>
      </p:sp>
      <p:sp>
        <p:nvSpPr>
          <p:cNvPr id="6063" name="Google Shape;6063;p83"/>
          <p:cNvSpPr/>
          <p:nvPr/>
        </p:nvSpPr>
        <p:spPr>
          <a:xfrm>
            <a:off x="6415785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endParaRPr/>
          </a:p>
        </p:txBody>
      </p:sp>
      <p:sp>
        <p:nvSpPr>
          <p:cNvPr id="6064" name="Google Shape;6064;p83"/>
          <p:cNvSpPr/>
          <p:nvPr/>
        </p:nvSpPr>
        <p:spPr>
          <a:xfrm>
            <a:off x="6690034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5" name="Google Shape;6065;p83"/>
          <p:cNvSpPr/>
          <p:nvPr/>
        </p:nvSpPr>
        <p:spPr>
          <a:xfrm>
            <a:off x="6953026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6" name="Google Shape;6066;p83"/>
          <p:cNvSpPr/>
          <p:nvPr/>
        </p:nvSpPr>
        <p:spPr>
          <a:xfrm>
            <a:off x="6055381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7" name="Google Shape;6067;p83"/>
          <p:cNvSpPr/>
          <p:nvPr/>
        </p:nvSpPr>
        <p:spPr>
          <a:xfrm>
            <a:off x="7233310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8" name="Google Shape;6068;p83"/>
          <p:cNvSpPr/>
          <p:nvPr/>
        </p:nvSpPr>
        <p:spPr>
          <a:xfrm>
            <a:off x="1800362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6069" name="Google Shape;6069;p83"/>
          <p:cNvSpPr/>
          <p:nvPr/>
        </p:nvSpPr>
        <p:spPr>
          <a:xfrm>
            <a:off x="2074610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6070" name="Google Shape;6070;p83"/>
          <p:cNvSpPr/>
          <p:nvPr/>
        </p:nvSpPr>
        <p:spPr>
          <a:xfrm>
            <a:off x="2348859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1" name="Google Shape;6071;p83"/>
          <p:cNvSpPr/>
          <p:nvPr/>
        </p:nvSpPr>
        <p:spPr>
          <a:xfrm>
            <a:off x="2611851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2" name="Google Shape;6072;p83"/>
          <p:cNvSpPr/>
          <p:nvPr/>
        </p:nvSpPr>
        <p:spPr>
          <a:xfrm>
            <a:off x="1714206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3" name="Google Shape;6073;p83"/>
          <p:cNvSpPr/>
          <p:nvPr/>
        </p:nvSpPr>
        <p:spPr>
          <a:xfrm>
            <a:off x="2892135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4" name="Google Shape;6074;p83"/>
          <p:cNvSpPr/>
          <p:nvPr/>
        </p:nvSpPr>
        <p:spPr>
          <a:xfrm>
            <a:off x="352562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6075" name="Google Shape;6075;p83"/>
          <p:cNvSpPr/>
          <p:nvPr/>
        </p:nvSpPr>
        <p:spPr>
          <a:xfrm>
            <a:off x="626810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6076" name="Google Shape;6076;p83"/>
          <p:cNvSpPr/>
          <p:nvPr/>
        </p:nvSpPr>
        <p:spPr>
          <a:xfrm>
            <a:off x="901059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7" name="Google Shape;6077;p83"/>
          <p:cNvSpPr/>
          <p:nvPr/>
        </p:nvSpPr>
        <p:spPr>
          <a:xfrm>
            <a:off x="1164051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8" name="Google Shape;6078;p83"/>
          <p:cNvSpPr/>
          <p:nvPr/>
        </p:nvSpPr>
        <p:spPr>
          <a:xfrm>
            <a:off x="266406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9" name="Google Shape;6079;p83"/>
          <p:cNvSpPr/>
          <p:nvPr/>
        </p:nvSpPr>
        <p:spPr>
          <a:xfrm>
            <a:off x="1444335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80" name="Google Shape;6080;p83"/>
          <p:cNvCxnSpPr>
            <a:stCxn id="6073" idx="3"/>
            <a:endCxn id="6054" idx="1"/>
          </p:cNvCxnSpPr>
          <p:nvPr/>
        </p:nvCxnSpPr>
        <p:spPr>
          <a:xfrm>
            <a:off x="2971635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081" name="Google Shape;6081;p83"/>
          <p:cNvCxnSpPr/>
          <p:nvPr/>
        </p:nvCxnSpPr>
        <p:spPr>
          <a:xfrm>
            <a:off x="4425219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082" name="Google Shape;6082;p83"/>
          <p:cNvCxnSpPr/>
          <p:nvPr/>
        </p:nvCxnSpPr>
        <p:spPr>
          <a:xfrm>
            <a:off x="5867235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083" name="Google Shape;6083;p83"/>
          <p:cNvCxnSpPr/>
          <p:nvPr/>
        </p:nvCxnSpPr>
        <p:spPr>
          <a:xfrm>
            <a:off x="7315035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084" name="Google Shape;6084;p83"/>
          <p:cNvCxnSpPr/>
          <p:nvPr/>
        </p:nvCxnSpPr>
        <p:spPr>
          <a:xfrm>
            <a:off x="1513776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085" name="Google Shape;6085;p83"/>
          <p:cNvSpPr txBox="1"/>
          <p:nvPr/>
        </p:nvSpPr>
        <p:spPr>
          <a:xfrm>
            <a:off x="347275" y="1017725"/>
            <a:ext cx="863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0    1    2               3    4                     5    6   7    8          9    10                    11 12  13             14   15         </a:t>
            </a:r>
            <a:endParaRPr/>
          </a:p>
        </p:txBody>
      </p:sp>
      <p:sp>
        <p:nvSpPr>
          <p:cNvPr id="6086" name="Google Shape;6086;p83"/>
          <p:cNvSpPr txBox="1"/>
          <p:nvPr/>
        </p:nvSpPr>
        <p:spPr>
          <a:xfrm>
            <a:off x="5281200" y="2456500"/>
            <a:ext cx="355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último bloco pode estar vazio</a:t>
            </a:r>
            <a:endParaRPr sz="1800"/>
          </a:p>
        </p:txBody>
      </p:sp>
      <p:cxnSp>
        <p:nvCxnSpPr>
          <p:cNvPr id="6087" name="Google Shape;6087;p83"/>
          <p:cNvCxnSpPr>
            <a:stCxn id="6086" idx="0"/>
            <a:endCxn id="6057" idx="2"/>
          </p:cNvCxnSpPr>
          <p:nvPr/>
        </p:nvCxnSpPr>
        <p:spPr>
          <a:xfrm flipH="1" rot="10800000">
            <a:off x="7056750" y="1692100"/>
            <a:ext cx="943800" cy="764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88" name="Google Shape;6088;p83"/>
          <p:cNvSpPr/>
          <p:nvPr/>
        </p:nvSpPr>
        <p:spPr>
          <a:xfrm>
            <a:off x="3549574" y="20892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9" name="Google Shape;6089;p83"/>
          <p:cNvSpPr/>
          <p:nvPr/>
        </p:nvSpPr>
        <p:spPr>
          <a:xfrm>
            <a:off x="3823823" y="20892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0" name="Google Shape;6090;p83"/>
          <p:cNvSpPr/>
          <p:nvPr/>
        </p:nvSpPr>
        <p:spPr>
          <a:xfrm>
            <a:off x="4098071" y="20892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1" name="Google Shape;6091;p83"/>
          <p:cNvSpPr/>
          <p:nvPr/>
        </p:nvSpPr>
        <p:spPr>
          <a:xfrm>
            <a:off x="4361064" y="20892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2" name="Google Shape;6092;p83"/>
          <p:cNvSpPr/>
          <p:nvPr/>
        </p:nvSpPr>
        <p:spPr>
          <a:xfrm>
            <a:off x="3463418" y="20892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3" name="Google Shape;6093;p83"/>
          <p:cNvSpPr/>
          <p:nvPr/>
        </p:nvSpPr>
        <p:spPr>
          <a:xfrm>
            <a:off x="4641347" y="20892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94" name="Google Shape;6094;p83"/>
          <p:cNvCxnSpPr>
            <a:stCxn id="6092" idx="1"/>
            <a:endCxn id="6078" idx="1"/>
          </p:cNvCxnSpPr>
          <p:nvPr/>
        </p:nvCxnSpPr>
        <p:spPr>
          <a:xfrm rot="10800000">
            <a:off x="266318" y="1543595"/>
            <a:ext cx="3197100" cy="694200"/>
          </a:xfrm>
          <a:prstGeom prst="curvedConnector3">
            <a:avLst>
              <a:gd fmla="val 9794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6095" name="Google Shape;6095;p83"/>
          <p:cNvCxnSpPr>
            <a:stCxn id="6093" idx="3"/>
            <a:endCxn id="6061" idx="3"/>
          </p:cNvCxnSpPr>
          <p:nvPr/>
        </p:nvCxnSpPr>
        <p:spPr>
          <a:xfrm flipH="1" rot="10800000">
            <a:off x="4720847" y="1543595"/>
            <a:ext cx="4039800" cy="694200"/>
          </a:xfrm>
          <a:prstGeom prst="curvedConnector3">
            <a:avLst>
              <a:gd fmla="val 10201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096" name="Google Shape;6096;p83"/>
          <p:cNvSpPr txBox="1"/>
          <p:nvPr/>
        </p:nvSpPr>
        <p:spPr>
          <a:xfrm>
            <a:off x="3682488" y="1714875"/>
            <a:ext cx="12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0" name="Shape 6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1" name="Google Shape;6101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Requisitos de Espaço</a:t>
            </a:r>
            <a:endParaRPr/>
          </a:p>
        </p:txBody>
      </p:sp>
      <p:sp>
        <p:nvSpPr>
          <p:cNvPr id="6102" name="Google Shape;6102;p84"/>
          <p:cNvSpPr txBox="1"/>
          <p:nvPr>
            <p:ph idx="1" type="body"/>
          </p:nvPr>
        </p:nvSpPr>
        <p:spPr>
          <a:xfrm>
            <a:off x="217800" y="2185675"/>
            <a:ext cx="8319300" cy="162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 = 3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/>
              <a:t>n = 24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/>
              <a:t>24/(3+1) = 6 blocos (min)</a:t>
            </a:r>
            <a:endParaRPr sz="1800"/>
          </a:p>
        </p:txBody>
      </p:sp>
      <p:sp>
        <p:nvSpPr>
          <p:cNvPr id="6103" name="Google Shape;6103;p84"/>
          <p:cNvSpPr txBox="1"/>
          <p:nvPr>
            <p:ph idx="2" type="body"/>
          </p:nvPr>
        </p:nvSpPr>
        <p:spPr>
          <a:xfrm>
            <a:off x="1947650" y="3516775"/>
            <a:ext cx="4651200" cy="10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500"/>
              <a:t>n/(b + 1) = O(n/b) blocos (min)</a:t>
            </a:r>
            <a:endParaRPr sz="2500"/>
          </a:p>
        </p:txBody>
      </p:sp>
      <p:sp>
        <p:nvSpPr>
          <p:cNvPr id="6104" name="Google Shape;6104;p84"/>
          <p:cNvSpPr/>
          <p:nvPr/>
        </p:nvSpPr>
        <p:spPr>
          <a:xfrm>
            <a:off x="4693737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endParaRPr/>
          </a:p>
        </p:txBody>
      </p:sp>
      <p:sp>
        <p:nvSpPr>
          <p:cNvPr id="6105" name="Google Shape;6105;p84"/>
          <p:cNvSpPr/>
          <p:nvPr/>
        </p:nvSpPr>
        <p:spPr>
          <a:xfrm>
            <a:off x="4967985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</a:t>
            </a:r>
            <a:endParaRPr/>
          </a:p>
        </p:txBody>
      </p:sp>
      <p:sp>
        <p:nvSpPr>
          <p:cNvPr id="6106" name="Google Shape;6106;p84"/>
          <p:cNvSpPr/>
          <p:nvPr/>
        </p:nvSpPr>
        <p:spPr>
          <a:xfrm>
            <a:off x="5242234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</a:t>
            </a:r>
            <a:endParaRPr/>
          </a:p>
        </p:txBody>
      </p:sp>
      <p:sp>
        <p:nvSpPr>
          <p:cNvPr id="6107" name="Google Shape;6107;p84"/>
          <p:cNvSpPr/>
          <p:nvPr/>
        </p:nvSpPr>
        <p:spPr>
          <a:xfrm>
            <a:off x="5505226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</a:t>
            </a:r>
            <a:endParaRPr/>
          </a:p>
        </p:txBody>
      </p:sp>
      <p:sp>
        <p:nvSpPr>
          <p:cNvPr id="6108" name="Google Shape;6108;p84"/>
          <p:cNvSpPr/>
          <p:nvPr/>
        </p:nvSpPr>
        <p:spPr>
          <a:xfrm>
            <a:off x="4607581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9" name="Google Shape;6109;p84"/>
          <p:cNvSpPr/>
          <p:nvPr/>
        </p:nvSpPr>
        <p:spPr>
          <a:xfrm>
            <a:off x="5785510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0" name="Google Shape;6110;p84"/>
          <p:cNvSpPr/>
          <p:nvPr/>
        </p:nvSpPr>
        <p:spPr>
          <a:xfrm>
            <a:off x="3245937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endParaRPr/>
          </a:p>
        </p:txBody>
      </p:sp>
      <p:sp>
        <p:nvSpPr>
          <p:cNvPr id="6111" name="Google Shape;6111;p84"/>
          <p:cNvSpPr/>
          <p:nvPr/>
        </p:nvSpPr>
        <p:spPr>
          <a:xfrm>
            <a:off x="3520185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6112" name="Google Shape;6112;p84"/>
          <p:cNvSpPr/>
          <p:nvPr/>
        </p:nvSpPr>
        <p:spPr>
          <a:xfrm>
            <a:off x="3794434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6113" name="Google Shape;6113;p84"/>
          <p:cNvSpPr/>
          <p:nvPr/>
        </p:nvSpPr>
        <p:spPr>
          <a:xfrm>
            <a:off x="4057426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</a:t>
            </a:r>
            <a:endParaRPr/>
          </a:p>
        </p:txBody>
      </p:sp>
      <p:sp>
        <p:nvSpPr>
          <p:cNvPr id="6114" name="Google Shape;6114;p84"/>
          <p:cNvSpPr/>
          <p:nvPr/>
        </p:nvSpPr>
        <p:spPr>
          <a:xfrm>
            <a:off x="3159781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5" name="Google Shape;6115;p84"/>
          <p:cNvSpPr/>
          <p:nvPr/>
        </p:nvSpPr>
        <p:spPr>
          <a:xfrm>
            <a:off x="4337710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6" name="Google Shape;6116;p84"/>
          <p:cNvSpPr/>
          <p:nvPr/>
        </p:nvSpPr>
        <p:spPr>
          <a:xfrm>
            <a:off x="7589337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</a:t>
            </a:r>
            <a:endParaRPr/>
          </a:p>
        </p:txBody>
      </p:sp>
      <p:sp>
        <p:nvSpPr>
          <p:cNvPr id="6117" name="Google Shape;6117;p84"/>
          <p:cNvSpPr/>
          <p:nvPr/>
        </p:nvSpPr>
        <p:spPr>
          <a:xfrm>
            <a:off x="7863585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</a:t>
            </a:r>
            <a:endParaRPr/>
          </a:p>
        </p:txBody>
      </p:sp>
      <p:sp>
        <p:nvSpPr>
          <p:cNvPr id="6118" name="Google Shape;6118;p84"/>
          <p:cNvSpPr/>
          <p:nvPr/>
        </p:nvSpPr>
        <p:spPr>
          <a:xfrm>
            <a:off x="8137834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sp>
        <p:nvSpPr>
          <p:cNvPr id="6119" name="Google Shape;6119;p84"/>
          <p:cNvSpPr/>
          <p:nvPr/>
        </p:nvSpPr>
        <p:spPr>
          <a:xfrm>
            <a:off x="8400826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y</a:t>
            </a:r>
            <a:endParaRPr/>
          </a:p>
        </p:txBody>
      </p:sp>
      <p:sp>
        <p:nvSpPr>
          <p:cNvPr id="6120" name="Google Shape;6120;p84"/>
          <p:cNvSpPr/>
          <p:nvPr/>
        </p:nvSpPr>
        <p:spPr>
          <a:xfrm>
            <a:off x="7503181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1" name="Google Shape;6121;p84"/>
          <p:cNvSpPr/>
          <p:nvPr/>
        </p:nvSpPr>
        <p:spPr>
          <a:xfrm>
            <a:off x="8681110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2" name="Google Shape;6122;p84"/>
          <p:cNvSpPr/>
          <p:nvPr/>
        </p:nvSpPr>
        <p:spPr>
          <a:xfrm>
            <a:off x="6141537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</a:t>
            </a:r>
            <a:endParaRPr/>
          </a:p>
        </p:txBody>
      </p:sp>
      <p:sp>
        <p:nvSpPr>
          <p:cNvPr id="6123" name="Google Shape;6123;p84"/>
          <p:cNvSpPr/>
          <p:nvPr/>
        </p:nvSpPr>
        <p:spPr>
          <a:xfrm>
            <a:off x="6415785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6124" name="Google Shape;6124;p84"/>
          <p:cNvSpPr/>
          <p:nvPr/>
        </p:nvSpPr>
        <p:spPr>
          <a:xfrm>
            <a:off x="6690034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</a:t>
            </a:r>
            <a:endParaRPr/>
          </a:p>
        </p:txBody>
      </p:sp>
      <p:sp>
        <p:nvSpPr>
          <p:cNvPr id="6125" name="Google Shape;6125;p84"/>
          <p:cNvSpPr/>
          <p:nvPr/>
        </p:nvSpPr>
        <p:spPr>
          <a:xfrm>
            <a:off x="6953026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</a:t>
            </a:r>
            <a:endParaRPr/>
          </a:p>
        </p:txBody>
      </p:sp>
      <p:sp>
        <p:nvSpPr>
          <p:cNvPr id="6126" name="Google Shape;6126;p84"/>
          <p:cNvSpPr/>
          <p:nvPr/>
        </p:nvSpPr>
        <p:spPr>
          <a:xfrm>
            <a:off x="6055381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7" name="Google Shape;6127;p84"/>
          <p:cNvSpPr/>
          <p:nvPr/>
        </p:nvSpPr>
        <p:spPr>
          <a:xfrm>
            <a:off x="7233310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8" name="Google Shape;6128;p84"/>
          <p:cNvSpPr/>
          <p:nvPr/>
        </p:nvSpPr>
        <p:spPr>
          <a:xfrm>
            <a:off x="1800362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6129" name="Google Shape;6129;p84"/>
          <p:cNvSpPr/>
          <p:nvPr/>
        </p:nvSpPr>
        <p:spPr>
          <a:xfrm>
            <a:off x="2074610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6130" name="Google Shape;6130;p84"/>
          <p:cNvSpPr/>
          <p:nvPr/>
        </p:nvSpPr>
        <p:spPr>
          <a:xfrm>
            <a:off x="2348859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6131" name="Google Shape;6131;p84"/>
          <p:cNvSpPr/>
          <p:nvPr/>
        </p:nvSpPr>
        <p:spPr>
          <a:xfrm>
            <a:off x="2611851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</a:t>
            </a:r>
            <a:endParaRPr/>
          </a:p>
        </p:txBody>
      </p:sp>
      <p:sp>
        <p:nvSpPr>
          <p:cNvPr id="6132" name="Google Shape;6132;p84"/>
          <p:cNvSpPr/>
          <p:nvPr/>
        </p:nvSpPr>
        <p:spPr>
          <a:xfrm>
            <a:off x="1714206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3" name="Google Shape;6133;p84"/>
          <p:cNvSpPr/>
          <p:nvPr/>
        </p:nvSpPr>
        <p:spPr>
          <a:xfrm>
            <a:off x="2892135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4" name="Google Shape;6134;p84"/>
          <p:cNvSpPr/>
          <p:nvPr/>
        </p:nvSpPr>
        <p:spPr>
          <a:xfrm>
            <a:off x="352562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6135" name="Google Shape;6135;p84"/>
          <p:cNvSpPr/>
          <p:nvPr/>
        </p:nvSpPr>
        <p:spPr>
          <a:xfrm>
            <a:off x="626810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6136" name="Google Shape;6136;p84"/>
          <p:cNvSpPr/>
          <p:nvPr/>
        </p:nvSpPr>
        <p:spPr>
          <a:xfrm>
            <a:off x="901059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</a:t>
            </a:r>
            <a:endParaRPr/>
          </a:p>
        </p:txBody>
      </p:sp>
      <p:sp>
        <p:nvSpPr>
          <p:cNvPr id="6137" name="Google Shape;6137;p84"/>
          <p:cNvSpPr/>
          <p:nvPr/>
        </p:nvSpPr>
        <p:spPr>
          <a:xfrm>
            <a:off x="1164051" y="13949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6138" name="Google Shape;6138;p84"/>
          <p:cNvSpPr/>
          <p:nvPr/>
        </p:nvSpPr>
        <p:spPr>
          <a:xfrm>
            <a:off x="266406" y="13949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9" name="Google Shape;6139;p84"/>
          <p:cNvSpPr/>
          <p:nvPr/>
        </p:nvSpPr>
        <p:spPr>
          <a:xfrm>
            <a:off x="1444335" y="13949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40" name="Google Shape;6140;p84"/>
          <p:cNvCxnSpPr>
            <a:stCxn id="6133" idx="3"/>
            <a:endCxn id="6114" idx="1"/>
          </p:cNvCxnSpPr>
          <p:nvPr/>
        </p:nvCxnSpPr>
        <p:spPr>
          <a:xfrm>
            <a:off x="2971635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141" name="Google Shape;6141;p84"/>
          <p:cNvCxnSpPr/>
          <p:nvPr/>
        </p:nvCxnSpPr>
        <p:spPr>
          <a:xfrm>
            <a:off x="4425219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142" name="Google Shape;6142;p84"/>
          <p:cNvCxnSpPr/>
          <p:nvPr/>
        </p:nvCxnSpPr>
        <p:spPr>
          <a:xfrm>
            <a:off x="5867235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143" name="Google Shape;6143;p84"/>
          <p:cNvCxnSpPr/>
          <p:nvPr/>
        </p:nvCxnSpPr>
        <p:spPr>
          <a:xfrm>
            <a:off x="7315035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144" name="Google Shape;6144;p84"/>
          <p:cNvCxnSpPr/>
          <p:nvPr/>
        </p:nvCxnSpPr>
        <p:spPr>
          <a:xfrm>
            <a:off x="1513776" y="15434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145" name="Google Shape;6145;p84"/>
          <p:cNvSpPr txBox="1"/>
          <p:nvPr/>
        </p:nvSpPr>
        <p:spPr>
          <a:xfrm>
            <a:off x="347275" y="1017725"/>
            <a:ext cx="863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0    1    2   3          4    5    6   7          8   9   10  11         12 13 14  15         17  18  19  20       21  22  23  24</a:t>
            </a:r>
            <a:endParaRPr/>
          </a:p>
        </p:txBody>
      </p:sp>
      <p:sp>
        <p:nvSpPr>
          <p:cNvPr id="6146" name="Google Shape;6146;p84"/>
          <p:cNvSpPr/>
          <p:nvPr/>
        </p:nvSpPr>
        <p:spPr>
          <a:xfrm>
            <a:off x="3845587" y="24091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7" name="Google Shape;6147;p84"/>
          <p:cNvSpPr/>
          <p:nvPr/>
        </p:nvSpPr>
        <p:spPr>
          <a:xfrm>
            <a:off x="4119835" y="24091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8" name="Google Shape;6148;p84"/>
          <p:cNvSpPr/>
          <p:nvPr/>
        </p:nvSpPr>
        <p:spPr>
          <a:xfrm>
            <a:off x="4394084" y="24091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9" name="Google Shape;6149;p84"/>
          <p:cNvSpPr/>
          <p:nvPr/>
        </p:nvSpPr>
        <p:spPr>
          <a:xfrm>
            <a:off x="4657076" y="24091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0" name="Google Shape;6150;p84"/>
          <p:cNvSpPr/>
          <p:nvPr/>
        </p:nvSpPr>
        <p:spPr>
          <a:xfrm>
            <a:off x="3759431" y="24091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1" name="Google Shape;6151;p84"/>
          <p:cNvSpPr/>
          <p:nvPr/>
        </p:nvSpPr>
        <p:spPr>
          <a:xfrm>
            <a:off x="4937360" y="24091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52" name="Google Shape;6152;p84"/>
          <p:cNvCxnSpPr>
            <a:stCxn id="6150" idx="1"/>
            <a:endCxn id="6138" idx="1"/>
          </p:cNvCxnSpPr>
          <p:nvPr/>
        </p:nvCxnSpPr>
        <p:spPr>
          <a:xfrm rot="10800000">
            <a:off x="266531" y="1543395"/>
            <a:ext cx="3492900" cy="1014300"/>
          </a:xfrm>
          <a:prstGeom prst="curvedConnector3">
            <a:avLst>
              <a:gd fmla="val 9812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6153" name="Google Shape;6153;p84"/>
          <p:cNvCxnSpPr>
            <a:stCxn id="6151" idx="3"/>
            <a:endCxn id="6121" idx="3"/>
          </p:cNvCxnSpPr>
          <p:nvPr/>
        </p:nvCxnSpPr>
        <p:spPr>
          <a:xfrm flipH="1" rot="10800000">
            <a:off x="5016860" y="1543395"/>
            <a:ext cx="3743700" cy="1014300"/>
          </a:xfrm>
          <a:prstGeom prst="curvedConnector3">
            <a:avLst>
              <a:gd fmla="val 9841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154" name="Google Shape;6154;p84"/>
          <p:cNvSpPr txBox="1"/>
          <p:nvPr/>
        </p:nvSpPr>
        <p:spPr>
          <a:xfrm>
            <a:off x="3978500" y="2034775"/>
            <a:ext cx="12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8" name="Shape 6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9" name="Google Shape;6159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Requisitos de Espaço</a:t>
            </a:r>
            <a:endParaRPr/>
          </a:p>
        </p:txBody>
      </p:sp>
      <p:sp>
        <p:nvSpPr>
          <p:cNvPr id="6160" name="Google Shape;6160;p85"/>
          <p:cNvSpPr/>
          <p:nvPr/>
        </p:nvSpPr>
        <p:spPr>
          <a:xfrm>
            <a:off x="4693737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</a:t>
            </a:r>
            <a:endParaRPr/>
          </a:p>
        </p:txBody>
      </p:sp>
      <p:sp>
        <p:nvSpPr>
          <p:cNvPr id="6161" name="Google Shape;6161;p85"/>
          <p:cNvSpPr/>
          <p:nvPr/>
        </p:nvSpPr>
        <p:spPr>
          <a:xfrm>
            <a:off x="4967985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</a:t>
            </a:r>
            <a:endParaRPr/>
          </a:p>
        </p:txBody>
      </p:sp>
      <p:sp>
        <p:nvSpPr>
          <p:cNvPr id="6162" name="Google Shape;6162;p85"/>
          <p:cNvSpPr/>
          <p:nvPr/>
        </p:nvSpPr>
        <p:spPr>
          <a:xfrm>
            <a:off x="5242234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3" name="Google Shape;6163;p85"/>
          <p:cNvSpPr/>
          <p:nvPr/>
        </p:nvSpPr>
        <p:spPr>
          <a:xfrm>
            <a:off x="5505226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4" name="Google Shape;6164;p85"/>
          <p:cNvSpPr/>
          <p:nvPr/>
        </p:nvSpPr>
        <p:spPr>
          <a:xfrm>
            <a:off x="4607581" y="22331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5" name="Google Shape;6165;p85"/>
          <p:cNvSpPr/>
          <p:nvPr/>
        </p:nvSpPr>
        <p:spPr>
          <a:xfrm>
            <a:off x="5785510" y="22331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6" name="Google Shape;6166;p85"/>
          <p:cNvSpPr/>
          <p:nvPr/>
        </p:nvSpPr>
        <p:spPr>
          <a:xfrm>
            <a:off x="3245937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endParaRPr/>
          </a:p>
        </p:txBody>
      </p:sp>
      <p:sp>
        <p:nvSpPr>
          <p:cNvPr id="6167" name="Google Shape;6167;p85"/>
          <p:cNvSpPr/>
          <p:nvPr/>
        </p:nvSpPr>
        <p:spPr>
          <a:xfrm>
            <a:off x="3520185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6168" name="Google Shape;6168;p85"/>
          <p:cNvSpPr/>
          <p:nvPr/>
        </p:nvSpPr>
        <p:spPr>
          <a:xfrm>
            <a:off x="3794434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6169" name="Google Shape;6169;p85"/>
          <p:cNvSpPr/>
          <p:nvPr/>
        </p:nvSpPr>
        <p:spPr>
          <a:xfrm>
            <a:off x="4057426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</a:t>
            </a:r>
            <a:endParaRPr/>
          </a:p>
        </p:txBody>
      </p:sp>
      <p:sp>
        <p:nvSpPr>
          <p:cNvPr id="6170" name="Google Shape;6170;p85"/>
          <p:cNvSpPr/>
          <p:nvPr/>
        </p:nvSpPr>
        <p:spPr>
          <a:xfrm>
            <a:off x="3159781" y="22331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1" name="Google Shape;6171;p85"/>
          <p:cNvSpPr/>
          <p:nvPr/>
        </p:nvSpPr>
        <p:spPr>
          <a:xfrm>
            <a:off x="4337710" y="22331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2" name="Google Shape;6172;p85"/>
          <p:cNvSpPr/>
          <p:nvPr/>
        </p:nvSpPr>
        <p:spPr>
          <a:xfrm>
            <a:off x="7589337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3" name="Google Shape;6173;p85"/>
          <p:cNvSpPr/>
          <p:nvPr/>
        </p:nvSpPr>
        <p:spPr>
          <a:xfrm>
            <a:off x="7863585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4" name="Google Shape;6174;p85"/>
          <p:cNvSpPr/>
          <p:nvPr/>
        </p:nvSpPr>
        <p:spPr>
          <a:xfrm>
            <a:off x="8137834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5" name="Google Shape;6175;p85"/>
          <p:cNvSpPr/>
          <p:nvPr/>
        </p:nvSpPr>
        <p:spPr>
          <a:xfrm>
            <a:off x="8400826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6" name="Google Shape;6176;p85"/>
          <p:cNvSpPr/>
          <p:nvPr/>
        </p:nvSpPr>
        <p:spPr>
          <a:xfrm>
            <a:off x="7503181" y="22331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7" name="Google Shape;6177;p85"/>
          <p:cNvSpPr/>
          <p:nvPr/>
        </p:nvSpPr>
        <p:spPr>
          <a:xfrm>
            <a:off x="8681110" y="22331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8" name="Google Shape;6178;p85"/>
          <p:cNvSpPr/>
          <p:nvPr/>
        </p:nvSpPr>
        <p:spPr>
          <a:xfrm>
            <a:off x="6141537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</a:t>
            </a:r>
            <a:endParaRPr/>
          </a:p>
        </p:txBody>
      </p:sp>
      <p:sp>
        <p:nvSpPr>
          <p:cNvPr id="6179" name="Google Shape;6179;p85"/>
          <p:cNvSpPr/>
          <p:nvPr/>
        </p:nvSpPr>
        <p:spPr>
          <a:xfrm>
            <a:off x="6415785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</a:t>
            </a:r>
            <a:endParaRPr/>
          </a:p>
        </p:txBody>
      </p:sp>
      <p:sp>
        <p:nvSpPr>
          <p:cNvPr id="6180" name="Google Shape;6180;p85"/>
          <p:cNvSpPr/>
          <p:nvPr/>
        </p:nvSpPr>
        <p:spPr>
          <a:xfrm>
            <a:off x="6690034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</a:t>
            </a:r>
            <a:endParaRPr/>
          </a:p>
        </p:txBody>
      </p:sp>
      <p:sp>
        <p:nvSpPr>
          <p:cNvPr id="6181" name="Google Shape;6181;p85"/>
          <p:cNvSpPr/>
          <p:nvPr/>
        </p:nvSpPr>
        <p:spPr>
          <a:xfrm>
            <a:off x="6953026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2" name="Google Shape;6182;p85"/>
          <p:cNvSpPr/>
          <p:nvPr/>
        </p:nvSpPr>
        <p:spPr>
          <a:xfrm>
            <a:off x="6055381" y="22331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3" name="Google Shape;6183;p85"/>
          <p:cNvSpPr/>
          <p:nvPr/>
        </p:nvSpPr>
        <p:spPr>
          <a:xfrm>
            <a:off x="7233310" y="22331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4" name="Google Shape;6184;p85"/>
          <p:cNvSpPr/>
          <p:nvPr/>
        </p:nvSpPr>
        <p:spPr>
          <a:xfrm>
            <a:off x="1800362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6185" name="Google Shape;6185;p85"/>
          <p:cNvSpPr/>
          <p:nvPr/>
        </p:nvSpPr>
        <p:spPr>
          <a:xfrm>
            <a:off x="2074610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6186" name="Google Shape;6186;p85"/>
          <p:cNvSpPr/>
          <p:nvPr/>
        </p:nvSpPr>
        <p:spPr>
          <a:xfrm>
            <a:off x="2348859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6187" name="Google Shape;6187;p85"/>
          <p:cNvSpPr/>
          <p:nvPr/>
        </p:nvSpPr>
        <p:spPr>
          <a:xfrm>
            <a:off x="2611851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8" name="Google Shape;6188;p85"/>
          <p:cNvSpPr/>
          <p:nvPr/>
        </p:nvSpPr>
        <p:spPr>
          <a:xfrm>
            <a:off x="1714206" y="22331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9" name="Google Shape;6189;p85"/>
          <p:cNvSpPr/>
          <p:nvPr/>
        </p:nvSpPr>
        <p:spPr>
          <a:xfrm>
            <a:off x="2892135" y="22331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0" name="Google Shape;6190;p85"/>
          <p:cNvSpPr/>
          <p:nvPr/>
        </p:nvSpPr>
        <p:spPr>
          <a:xfrm>
            <a:off x="352562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6191" name="Google Shape;6191;p85"/>
          <p:cNvSpPr/>
          <p:nvPr/>
        </p:nvSpPr>
        <p:spPr>
          <a:xfrm>
            <a:off x="626810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6192" name="Google Shape;6192;p85"/>
          <p:cNvSpPr/>
          <p:nvPr/>
        </p:nvSpPr>
        <p:spPr>
          <a:xfrm>
            <a:off x="901059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3" name="Google Shape;6193;p85"/>
          <p:cNvSpPr/>
          <p:nvPr/>
        </p:nvSpPr>
        <p:spPr>
          <a:xfrm>
            <a:off x="1164051" y="22331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4" name="Google Shape;6194;p85"/>
          <p:cNvSpPr/>
          <p:nvPr/>
        </p:nvSpPr>
        <p:spPr>
          <a:xfrm>
            <a:off x="266406" y="22331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5" name="Google Shape;6195;p85"/>
          <p:cNvSpPr/>
          <p:nvPr/>
        </p:nvSpPr>
        <p:spPr>
          <a:xfrm>
            <a:off x="1444335" y="22331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96" name="Google Shape;6196;p85"/>
          <p:cNvCxnSpPr>
            <a:stCxn id="6189" idx="3"/>
            <a:endCxn id="6170" idx="1"/>
          </p:cNvCxnSpPr>
          <p:nvPr/>
        </p:nvCxnSpPr>
        <p:spPr>
          <a:xfrm>
            <a:off x="2971635" y="23816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197" name="Google Shape;6197;p85"/>
          <p:cNvCxnSpPr/>
          <p:nvPr/>
        </p:nvCxnSpPr>
        <p:spPr>
          <a:xfrm>
            <a:off x="4425219" y="23816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198" name="Google Shape;6198;p85"/>
          <p:cNvCxnSpPr/>
          <p:nvPr/>
        </p:nvCxnSpPr>
        <p:spPr>
          <a:xfrm>
            <a:off x="5867235" y="23816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199" name="Google Shape;6199;p85"/>
          <p:cNvCxnSpPr/>
          <p:nvPr/>
        </p:nvCxnSpPr>
        <p:spPr>
          <a:xfrm>
            <a:off x="7315035" y="23816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200" name="Google Shape;6200;p85"/>
          <p:cNvCxnSpPr/>
          <p:nvPr/>
        </p:nvCxnSpPr>
        <p:spPr>
          <a:xfrm>
            <a:off x="1513776" y="23816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201" name="Google Shape;6201;p85"/>
          <p:cNvSpPr txBox="1"/>
          <p:nvPr/>
        </p:nvSpPr>
        <p:spPr>
          <a:xfrm>
            <a:off x="347275" y="1855925"/>
            <a:ext cx="863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0    1                     2   3    4                5    6   7    8          9   10                    11 12 13  </a:t>
            </a:r>
            <a:endParaRPr/>
          </a:p>
        </p:txBody>
      </p:sp>
      <p:sp>
        <p:nvSpPr>
          <p:cNvPr id="6202" name="Google Shape;6202;p85"/>
          <p:cNvSpPr txBox="1"/>
          <p:nvPr/>
        </p:nvSpPr>
        <p:spPr>
          <a:xfrm>
            <a:off x="266400" y="1590125"/>
            <a:ext cx="7344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b = 3</a:t>
            </a:r>
            <a:endParaRPr sz="1700"/>
          </a:p>
        </p:txBody>
      </p:sp>
      <p:sp>
        <p:nvSpPr>
          <p:cNvPr id="6203" name="Google Shape;6203;p85"/>
          <p:cNvSpPr txBox="1"/>
          <p:nvPr/>
        </p:nvSpPr>
        <p:spPr>
          <a:xfrm>
            <a:off x="340325" y="1236725"/>
            <a:ext cx="253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bloco com b - 1 elementos</a:t>
            </a:r>
            <a:endParaRPr/>
          </a:p>
        </p:txBody>
      </p:sp>
      <p:cxnSp>
        <p:nvCxnSpPr>
          <p:cNvPr id="6204" name="Google Shape;6204;p85"/>
          <p:cNvCxnSpPr>
            <a:stCxn id="6203" idx="2"/>
          </p:cNvCxnSpPr>
          <p:nvPr/>
        </p:nvCxnSpPr>
        <p:spPr>
          <a:xfrm flipH="1">
            <a:off x="1006025" y="1636925"/>
            <a:ext cx="601800" cy="558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05" name="Google Shape;6205;p85"/>
          <p:cNvSpPr txBox="1"/>
          <p:nvPr/>
        </p:nvSpPr>
        <p:spPr>
          <a:xfrm>
            <a:off x="1607825" y="1017725"/>
            <a:ext cx="253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bloco com b elementos</a:t>
            </a:r>
            <a:endParaRPr/>
          </a:p>
        </p:txBody>
      </p:sp>
      <p:cxnSp>
        <p:nvCxnSpPr>
          <p:cNvPr id="6206" name="Google Shape;6206;p85"/>
          <p:cNvCxnSpPr>
            <a:stCxn id="6205" idx="2"/>
          </p:cNvCxnSpPr>
          <p:nvPr/>
        </p:nvCxnSpPr>
        <p:spPr>
          <a:xfrm flipH="1">
            <a:off x="2504825" y="1417925"/>
            <a:ext cx="370500" cy="797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07" name="Google Shape;6207;p85"/>
          <p:cNvSpPr txBox="1"/>
          <p:nvPr/>
        </p:nvSpPr>
        <p:spPr>
          <a:xfrm>
            <a:off x="3083525" y="1236725"/>
            <a:ext cx="253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bloco com b + 1 elementos</a:t>
            </a:r>
            <a:endParaRPr/>
          </a:p>
        </p:txBody>
      </p:sp>
      <p:cxnSp>
        <p:nvCxnSpPr>
          <p:cNvPr id="6208" name="Google Shape;6208;p85"/>
          <p:cNvCxnSpPr>
            <a:stCxn id="6207" idx="2"/>
          </p:cNvCxnSpPr>
          <p:nvPr/>
        </p:nvCxnSpPr>
        <p:spPr>
          <a:xfrm flipH="1">
            <a:off x="3749225" y="1636925"/>
            <a:ext cx="601800" cy="558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09" name="Google Shape;6209;p85"/>
          <p:cNvSpPr txBox="1"/>
          <p:nvPr/>
        </p:nvSpPr>
        <p:spPr>
          <a:xfrm>
            <a:off x="7094225" y="1078375"/>
            <a:ext cx="1498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bloco vazio (só pode ser o último</a:t>
            </a:r>
            <a:endParaRPr/>
          </a:p>
        </p:txBody>
      </p:sp>
      <p:cxnSp>
        <p:nvCxnSpPr>
          <p:cNvPr id="6210" name="Google Shape;6210;p85"/>
          <p:cNvCxnSpPr/>
          <p:nvPr/>
        </p:nvCxnSpPr>
        <p:spPr>
          <a:xfrm>
            <a:off x="7675325" y="1792575"/>
            <a:ext cx="20100" cy="442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11" name="Google Shape;6211;p85"/>
          <p:cNvSpPr/>
          <p:nvPr/>
        </p:nvSpPr>
        <p:spPr>
          <a:xfrm>
            <a:off x="4089974" y="358002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2" name="Google Shape;6212;p85"/>
          <p:cNvSpPr/>
          <p:nvPr/>
        </p:nvSpPr>
        <p:spPr>
          <a:xfrm>
            <a:off x="4364223" y="358002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3" name="Google Shape;6213;p85"/>
          <p:cNvSpPr/>
          <p:nvPr/>
        </p:nvSpPr>
        <p:spPr>
          <a:xfrm>
            <a:off x="4638471" y="358002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4" name="Google Shape;6214;p85"/>
          <p:cNvSpPr/>
          <p:nvPr/>
        </p:nvSpPr>
        <p:spPr>
          <a:xfrm>
            <a:off x="4901464" y="358002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5" name="Google Shape;6215;p85"/>
          <p:cNvSpPr/>
          <p:nvPr/>
        </p:nvSpPr>
        <p:spPr>
          <a:xfrm>
            <a:off x="4003818" y="358002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6" name="Google Shape;6216;p85"/>
          <p:cNvSpPr/>
          <p:nvPr/>
        </p:nvSpPr>
        <p:spPr>
          <a:xfrm>
            <a:off x="5181747" y="358002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17" name="Google Shape;6217;p85"/>
          <p:cNvCxnSpPr>
            <a:stCxn id="6215" idx="1"/>
            <a:endCxn id="6194" idx="1"/>
          </p:cNvCxnSpPr>
          <p:nvPr/>
        </p:nvCxnSpPr>
        <p:spPr>
          <a:xfrm rot="10800000">
            <a:off x="266418" y="2381820"/>
            <a:ext cx="3737400" cy="1346700"/>
          </a:xfrm>
          <a:prstGeom prst="curvedConnector3">
            <a:avLst>
              <a:gd fmla="val 9878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6218" name="Google Shape;6218;p85"/>
          <p:cNvCxnSpPr>
            <a:stCxn id="6216" idx="3"/>
            <a:endCxn id="6177" idx="3"/>
          </p:cNvCxnSpPr>
          <p:nvPr/>
        </p:nvCxnSpPr>
        <p:spPr>
          <a:xfrm flipH="1" rot="10800000">
            <a:off x="5261247" y="2381820"/>
            <a:ext cx="3499500" cy="1346700"/>
          </a:xfrm>
          <a:prstGeom prst="curvedConnector3">
            <a:avLst>
              <a:gd fmla="val 10117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219" name="Google Shape;6219;p85"/>
          <p:cNvSpPr txBox="1"/>
          <p:nvPr/>
        </p:nvSpPr>
        <p:spPr>
          <a:xfrm>
            <a:off x="4222888" y="3205600"/>
            <a:ext cx="12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3" name="Shape 6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4" name="Google Shape;6224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a LEE economiza memória?</a:t>
            </a:r>
            <a:endParaRPr/>
          </a:p>
        </p:txBody>
      </p:sp>
      <p:sp>
        <p:nvSpPr>
          <p:cNvPr id="6225" name="Google Shape;6225;p8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/>
              <a:t>A </a:t>
            </a:r>
            <a:r>
              <a:rPr b="1" lang="pt-BR" sz="2000"/>
              <a:t>BDeque</a:t>
            </a:r>
            <a:r>
              <a:rPr lang="pt-BR" sz="2000"/>
              <a:t> para cada bloco contém um </a:t>
            </a:r>
            <a:r>
              <a:rPr i="1" lang="pt-BR" sz="2000"/>
              <a:t>array</a:t>
            </a:r>
            <a:r>
              <a:rPr lang="pt-BR" sz="2000"/>
              <a:t> de comprimento </a:t>
            </a:r>
            <a:r>
              <a:rPr i="1" lang="pt-BR" sz="2000"/>
              <a:t>b+1 </a:t>
            </a:r>
            <a:r>
              <a:rPr lang="pt-BR" sz="2000"/>
              <a:t>mas, para cada bloco exceto o último, no máximo uma quantidade constante de espaço é desperdiçada nesse array.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226" name="Google Shape;6226;p8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Um </a:t>
            </a:r>
            <a:r>
              <a:rPr b="1" lang="pt-BR" sz="2000"/>
              <a:t>BDeque</a:t>
            </a:r>
            <a:r>
              <a:rPr lang="pt-BR" sz="2000"/>
              <a:t> desperdiça no máximo 2 elementos em cada bloco interno, independente do valor de </a:t>
            </a:r>
            <a:r>
              <a:rPr i="1" lang="pt-BR" sz="2000"/>
              <a:t>b</a:t>
            </a:r>
            <a:r>
              <a:rPr lang="pt-BR" sz="2000"/>
              <a:t>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000"/>
              <a:t>Por que?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0" name="Shape 6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1" name="Google Shape;6231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Encontrando Elementos</a:t>
            </a:r>
            <a:endParaRPr/>
          </a:p>
        </p:txBody>
      </p:sp>
      <p:sp>
        <p:nvSpPr>
          <p:cNvPr id="6232" name="Google Shape;6232;p87"/>
          <p:cNvSpPr txBox="1"/>
          <p:nvPr>
            <p:ph idx="1" type="body"/>
          </p:nvPr>
        </p:nvSpPr>
        <p:spPr>
          <a:xfrm>
            <a:off x="311700" y="1152475"/>
            <a:ext cx="8396100" cy="13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 </a:t>
            </a:r>
            <a:r>
              <a:rPr lang="pt-BR" sz="1800"/>
              <a:t>localização do elemento é constituída por duas partes: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pt-BR" sz="1800"/>
              <a:t>O nó </a:t>
            </a:r>
            <a:r>
              <a:rPr i="1" lang="pt-BR" sz="1800"/>
              <a:t>u</a:t>
            </a:r>
            <a:r>
              <a:rPr lang="pt-BR" sz="1800"/>
              <a:t> que contém o bloco que contém o elemento com o índice </a:t>
            </a:r>
            <a:r>
              <a:rPr i="1" lang="pt-BR" sz="1800"/>
              <a:t>i</a:t>
            </a:r>
            <a:r>
              <a:rPr lang="pt-BR" sz="1800"/>
              <a:t>; 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 sz="1800"/>
              <a:t>o índice </a:t>
            </a:r>
            <a:r>
              <a:rPr i="1" lang="pt-BR" sz="1800"/>
              <a:t>j</a:t>
            </a:r>
            <a:r>
              <a:rPr lang="pt-BR" sz="1800"/>
              <a:t> do elemento dentro do bloco.</a:t>
            </a:r>
            <a:endParaRPr/>
          </a:p>
        </p:txBody>
      </p:sp>
      <p:sp>
        <p:nvSpPr>
          <p:cNvPr id="6233" name="Google Shape;6233;p87"/>
          <p:cNvSpPr/>
          <p:nvPr/>
        </p:nvSpPr>
        <p:spPr>
          <a:xfrm>
            <a:off x="5978887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6234" name="Google Shape;6234;p87"/>
          <p:cNvSpPr/>
          <p:nvPr/>
        </p:nvSpPr>
        <p:spPr>
          <a:xfrm>
            <a:off x="6253135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6235" name="Google Shape;6235;p87"/>
          <p:cNvSpPr/>
          <p:nvPr/>
        </p:nvSpPr>
        <p:spPr>
          <a:xfrm>
            <a:off x="6527384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6" name="Google Shape;6236;p87"/>
          <p:cNvSpPr/>
          <p:nvPr/>
        </p:nvSpPr>
        <p:spPr>
          <a:xfrm>
            <a:off x="6790376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7" name="Google Shape;6237;p87"/>
          <p:cNvSpPr/>
          <p:nvPr/>
        </p:nvSpPr>
        <p:spPr>
          <a:xfrm>
            <a:off x="5892731" y="29985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8" name="Google Shape;6238;p87"/>
          <p:cNvSpPr/>
          <p:nvPr/>
        </p:nvSpPr>
        <p:spPr>
          <a:xfrm>
            <a:off x="7070660" y="29985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9" name="Google Shape;6239;p87"/>
          <p:cNvSpPr/>
          <p:nvPr/>
        </p:nvSpPr>
        <p:spPr>
          <a:xfrm>
            <a:off x="4531087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6240" name="Google Shape;6240;p87"/>
          <p:cNvSpPr/>
          <p:nvPr/>
        </p:nvSpPr>
        <p:spPr>
          <a:xfrm>
            <a:off x="4805335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6241" name="Google Shape;6241;p87"/>
          <p:cNvSpPr/>
          <p:nvPr/>
        </p:nvSpPr>
        <p:spPr>
          <a:xfrm>
            <a:off x="5079584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2" name="Google Shape;6242;p87"/>
          <p:cNvSpPr/>
          <p:nvPr/>
        </p:nvSpPr>
        <p:spPr>
          <a:xfrm>
            <a:off x="5342576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3" name="Google Shape;6243;p87"/>
          <p:cNvSpPr/>
          <p:nvPr/>
        </p:nvSpPr>
        <p:spPr>
          <a:xfrm>
            <a:off x="4444931" y="29985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4" name="Google Shape;6244;p87"/>
          <p:cNvSpPr/>
          <p:nvPr/>
        </p:nvSpPr>
        <p:spPr>
          <a:xfrm>
            <a:off x="5622860" y="29985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5" name="Google Shape;6245;p87"/>
          <p:cNvSpPr/>
          <p:nvPr/>
        </p:nvSpPr>
        <p:spPr>
          <a:xfrm>
            <a:off x="3085512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6246" name="Google Shape;6246;p87"/>
          <p:cNvSpPr/>
          <p:nvPr/>
        </p:nvSpPr>
        <p:spPr>
          <a:xfrm>
            <a:off x="3359760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6247" name="Google Shape;6247;p87"/>
          <p:cNvSpPr/>
          <p:nvPr/>
        </p:nvSpPr>
        <p:spPr>
          <a:xfrm>
            <a:off x="3634009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8" name="Google Shape;6248;p87"/>
          <p:cNvSpPr/>
          <p:nvPr/>
        </p:nvSpPr>
        <p:spPr>
          <a:xfrm>
            <a:off x="3897001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9" name="Google Shape;6249;p87"/>
          <p:cNvSpPr/>
          <p:nvPr/>
        </p:nvSpPr>
        <p:spPr>
          <a:xfrm>
            <a:off x="2999356" y="29985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0" name="Google Shape;6250;p87"/>
          <p:cNvSpPr/>
          <p:nvPr/>
        </p:nvSpPr>
        <p:spPr>
          <a:xfrm>
            <a:off x="4177285" y="29985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1" name="Google Shape;6251;p87"/>
          <p:cNvSpPr/>
          <p:nvPr/>
        </p:nvSpPr>
        <p:spPr>
          <a:xfrm>
            <a:off x="1637712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6252" name="Google Shape;6252;p87"/>
          <p:cNvSpPr/>
          <p:nvPr/>
        </p:nvSpPr>
        <p:spPr>
          <a:xfrm>
            <a:off x="1911960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6253" name="Google Shape;6253;p87"/>
          <p:cNvSpPr/>
          <p:nvPr/>
        </p:nvSpPr>
        <p:spPr>
          <a:xfrm>
            <a:off x="2186209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4" name="Google Shape;6254;p87"/>
          <p:cNvSpPr/>
          <p:nvPr/>
        </p:nvSpPr>
        <p:spPr>
          <a:xfrm>
            <a:off x="2449201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5" name="Google Shape;6255;p87"/>
          <p:cNvSpPr/>
          <p:nvPr/>
        </p:nvSpPr>
        <p:spPr>
          <a:xfrm>
            <a:off x="1551556" y="29985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6" name="Google Shape;6256;p87"/>
          <p:cNvSpPr/>
          <p:nvPr/>
        </p:nvSpPr>
        <p:spPr>
          <a:xfrm>
            <a:off x="2729485" y="29985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57" name="Google Shape;6257;p87"/>
          <p:cNvCxnSpPr>
            <a:stCxn id="6250" idx="3"/>
            <a:endCxn id="6243" idx="1"/>
          </p:cNvCxnSpPr>
          <p:nvPr/>
        </p:nvCxnSpPr>
        <p:spPr>
          <a:xfrm>
            <a:off x="4256785" y="31470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258" name="Google Shape;6258;p87"/>
          <p:cNvCxnSpPr/>
          <p:nvPr/>
        </p:nvCxnSpPr>
        <p:spPr>
          <a:xfrm>
            <a:off x="5710369" y="31470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259" name="Google Shape;6259;p87"/>
          <p:cNvCxnSpPr/>
          <p:nvPr/>
        </p:nvCxnSpPr>
        <p:spPr>
          <a:xfrm>
            <a:off x="2798926" y="31470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260" name="Google Shape;6260;p87"/>
          <p:cNvSpPr txBox="1"/>
          <p:nvPr/>
        </p:nvSpPr>
        <p:spPr>
          <a:xfrm>
            <a:off x="382375" y="2629416"/>
            <a:ext cx="72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índice i        </a:t>
            </a:r>
            <a:r>
              <a:rPr lang="pt-BR"/>
              <a:t>0    1                     2     3                     4   5                     6   7        </a:t>
            </a:r>
            <a:endParaRPr/>
          </a:p>
        </p:txBody>
      </p:sp>
      <p:sp>
        <p:nvSpPr>
          <p:cNvPr id="6261" name="Google Shape;6261;p87"/>
          <p:cNvSpPr txBox="1"/>
          <p:nvPr/>
        </p:nvSpPr>
        <p:spPr>
          <a:xfrm>
            <a:off x="382375" y="3157737"/>
            <a:ext cx="72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índice j         </a:t>
            </a:r>
            <a:r>
              <a:rPr lang="pt-BR"/>
              <a:t>0    1    2   3          </a:t>
            </a:r>
            <a:r>
              <a:rPr lang="pt-BR">
                <a:solidFill>
                  <a:schemeClr val="dk1"/>
                </a:solidFill>
              </a:rPr>
              <a:t>0    1    2   3          0    1    2   3          0    1    2   3   </a:t>
            </a:r>
            <a:r>
              <a:rPr lang="pt-BR"/>
              <a:t>        </a:t>
            </a:r>
            <a:endParaRPr/>
          </a:p>
        </p:txBody>
      </p:sp>
      <p:sp>
        <p:nvSpPr>
          <p:cNvPr id="6262" name="Google Shape;6262;p87"/>
          <p:cNvSpPr/>
          <p:nvPr/>
        </p:nvSpPr>
        <p:spPr>
          <a:xfrm>
            <a:off x="3604799" y="414142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3" name="Google Shape;6263;p87"/>
          <p:cNvSpPr/>
          <p:nvPr/>
        </p:nvSpPr>
        <p:spPr>
          <a:xfrm>
            <a:off x="3879048" y="414142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4" name="Google Shape;6264;p87"/>
          <p:cNvSpPr/>
          <p:nvPr/>
        </p:nvSpPr>
        <p:spPr>
          <a:xfrm>
            <a:off x="4153296" y="414142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5" name="Google Shape;6265;p87"/>
          <p:cNvSpPr/>
          <p:nvPr/>
        </p:nvSpPr>
        <p:spPr>
          <a:xfrm>
            <a:off x="4416289" y="414142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6" name="Google Shape;6266;p87"/>
          <p:cNvSpPr/>
          <p:nvPr/>
        </p:nvSpPr>
        <p:spPr>
          <a:xfrm>
            <a:off x="3518643" y="414142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7" name="Google Shape;6267;p87"/>
          <p:cNvSpPr/>
          <p:nvPr/>
        </p:nvSpPr>
        <p:spPr>
          <a:xfrm>
            <a:off x="4696572" y="414142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68" name="Google Shape;6268;p87"/>
          <p:cNvCxnSpPr>
            <a:stCxn id="6266" idx="1"/>
            <a:endCxn id="6255" idx="1"/>
          </p:cNvCxnSpPr>
          <p:nvPr/>
        </p:nvCxnSpPr>
        <p:spPr>
          <a:xfrm rot="10800000">
            <a:off x="1551543" y="3147220"/>
            <a:ext cx="1967100" cy="1142700"/>
          </a:xfrm>
          <a:prstGeom prst="curvedConnector3">
            <a:avLst>
              <a:gd fmla="val 11210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6269" name="Google Shape;6269;p87"/>
          <p:cNvCxnSpPr>
            <a:stCxn id="6267" idx="3"/>
            <a:endCxn id="6238" idx="3"/>
          </p:cNvCxnSpPr>
          <p:nvPr/>
        </p:nvCxnSpPr>
        <p:spPr>
          <a:xfrm flipH="1" rot="10800000">
            <a:off x="4776072" y="3147220"/>
            <a:ext cx="2374200" cy="1142700"/>
          </a:xfrm>
          <a:prstGeom prst="curvedConnector3">
            <a:avLst>
              <a:gd fmla="val 11002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270" name="Google Shape;6270;p87"/>
          <p:cNvSpPr txBox="1"/>
          <p:nvPr/>
        </p:nvSpPr>
        <p:spPr>
          <a:xfrm>
            <a:off x="3737713" y="3767000"/>
            <a:ext cx="12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4" name="Shape 6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5" name="Google Shape;6275;p88"/>
          <p:cNvSpPr txBox="1"/>
          <p:nvPr/>
        </p:nvSpPr>
        <p:spPr>
          <a:xfrm>
            <a:off x="306175" y="3205775"/>
            <a:ext cx="72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índice j         </a:t>
            </a:r>
            <a:r>
              <a:rPr lang="pt-BR"/>
              <a:t>0    1    2   3          </a:t>
            </a:r>
            <a:r>
              <a:rPr lang="pt-BR">
                <a:solidFill>
                  <a:schemeClr val="dk1"/>
                </a:solidFill>
              </a:rPr>
              <a:t>0    1    2   3          0    1    2   3          0    1    2   3   </a:t>
            </a:r>
            <a:r>
              <a:rPr lang="pt-BR"/>
              <a:t>        </a:t>
            </a:r>
            <a:endParaRPr/>
          </a:p>
        </p:txBody>
      </p:sp>
      <p:sp>
        <p:nvSpPr>
          <p:cNvPr id="6276" name="Google Shape;6276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Encontrando Elementos</a:t>
            </a:r>
            <a:endParaRPr/>
          </a:p>
        </p:txBody>
      </p:sp>
      <p:sp>
        <p:nvSpPr>
          <p:cNvPr id="6277" name="Google Shape;6277;p88"/>
          <p:cNvSpPr txBox="1"/>
          <p:nvPr>
            <p:ph idx="1" type="body"/>
          </p:nvPr>
        </p:nvSpPr>
        <p:spPr>
          <a:xfrm>
            <a:off x="311700" y="1152475"/>
            <a:ext cx="4305600" cy="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ex: get_location(6) deve retornar:</a:t>
            </a:r>
            <a:endParaRPr/>
          </a:p>
        </p:txBody>
      </p:sp>
      <p:sp>
        <p:nvSpPr>
          <p:cNvPr id="6278" name="Google Shape;6278;p88"/>
          <p:cNvSpPr/>
          <p:nvPr/>
        </p:nvSpPr>
        <p:spPr>
          <a:xfrm>
            <a:off x="5978887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6279" name="Google Shape;6279;p88"/>
          <p:cNvSpPr/>
          <p:nvPr/>
        </p:nvSpPr>
        <p:spPr>
          <a:xfrm>
            <a:off x="6253135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6280" name="Google Shape;6280;p88"/>
          <p:cNvSpPr/>
          <p:nvPr/>
        </p:nvSpPr>
        <p:spPr>
          <a:xfrm>
            <a:off x="6527384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1" name="Google Shape;6281;p88"/>
          <p:cNvSpPr/>
          <p:nvPr/>
        </p:nvSpPr>
        <p:spPr>
          <a:xfrm>
            <a:off x="6790376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2" name="Google Shape;6282;p88"/>
          <p:cNvSpPr/>
          <p:nvPr/>
        </p:nvSpPr>
        <p:spPr>
          <a:xfrm>
            <a:off x="5892731" y="29985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3" name="Google Shape;6283;p88"/>
          <p:cNvSpPr/>
          <p:nvPr/>
        </p:nvSpPr>
        <p:spPr>
          <a:xfrm>
            <a:off x="7070660" y="29985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4" name="Google Shape;6284;p88"/>
          <p:cNvSpPr/>
          <p:nvPr/>
        </p:nvSpPr>
        <p:spPr>
          <a:xfrm>
            <a:off x="4531087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6285" name="Google Shape;6285;p88"/>
          <p:cNvSpPr/>
          <p:nvPr/>
        </p:nvSpPr>
        <p:spPr>
          <a:xfrm>
            <a:off x="4805335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6286" name="Google Shape;6286;p88"/>
          <p:cNvSpPr/>
          <p:nvPr/>
        </p:nvSpPr>
        <p:spPr>
          <a:xfrm>
            <a:off x="5079584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7" name="Google Shape;6287;p88"/>
          <p:cNvSpPr/>
          <p:nvPr/>
        </p:nvSpPr>
        <p:spPr>
          <a:xfrm>
            <a:off x="5342576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8" name="Google Shape;6288;p88"/>
          <p:cNvSpPr/>
          <p:nvPr/>
        </p:nvSpPr>
        <p:spPr>
          <a:xfrm>
            <a:off x="4444931" y="29985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9" name="Google Shape;6289;p88"/>
          <p:cNvSpPr/>
          <p:nvPr/>
        </p:nvSpPr>
        <p:spPr>
          <a:xfrm>
            <a:off x="5622860" y="29985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0" name="Google Shape;6290;p88"/>
          <p:cNvSpPr/>
          <p:nvPr/>
        </p:nvSpPr>
        <p:spPr>
          <a:xfrm>
            <a:off x="3085512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6291" name="Google Shape;6291;p88"/>
          <p:cNvSpPr/>
          <p:nvPr/>
        </p:nvSpPr>
        <p:spPr>
          <a:xfrm>
            <a:off x="3359760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6292" name="Google Shape;6292;p88"/>
          <p:cNvSpPr/>
          <p:nvPr/>
        </p:nvSpPr>
        <p:spPr>
          <a:xfrm>
            <a:off x="3634009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3" name="Google Shape;6293;p88"/>
          <p:cNvSpPr/>
          <p:nvPr/>
        </p:nvSpPr>
        <p:spPr>
          <a:xfrm>
            <a:off x="3897001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4" name="Google Shape;6294;p88"/>
          <p:cNvSpPr/>
          <p:nvPr/>
        </p:nvSpPr>
        <p:spPr>
          <a:xfrm>
            <a:off x="2999356" y="29985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5" name="Google Shape;6295;p88"/>
          <p:cNvSpPr/>
          <p:nvPr/>
        </p:nvSpPr>
        <p:spPr>
          <a:xfrm>
            <a:off x="4177285" y="29985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6" name="Google Shape;6296;p88"/>
          <p:cNvSpPr/>
          <p:nvPr/>
        </p:nvSpPr>
        <p:spPr>
          <a:xfrm>
            <a:off x="1637712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6297" name="Google Shape;6297;p88"/>
          <p:cNvSpPr/>
          <p:nvPr/>
        </p:nvSpPr>
        <p:spPr>
          <a:xfrm>
            <a:off x="1911960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6298" name="Google Shape;6298;p88"/>
          <p:cNvSpPr/>
          <p:nvPr/>
        </p:nvSpPr>
        <p:spPr>
          <a:xfrm>
            <a:off x="2186209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x</a:t>
            </a:r>
            <a:endParaRPr/>
          </a:p>
        </p:txBody>
      </p:sp>
      <p:sp>
        <p:nvSpPr>
          <p:cNvPr id="6299" name="Google Shape;6299;p88"/>
          <p:cNvSpPr/>
          <p:nvPr/>
        </p:nvSpPr>
        <p:spPr>
          <a:xfrm>
            <a:off x="2449201" y="29985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0" name="Google Shape;6300;p88"/>
          <p:cNvSpPr/>
          <p:nvPr/>
        </p:nvSpPr>
        <p:spPr>
          <a:xfrm>
            <a:off x="1551556" y="29985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1" name="Google Shape;6301;p88"/>
          <p:cNvSpPr/>
          <p:nvPr/>
        </p:nvSpPr>
        <p:spPr>
          <a:xfrm>
            <a:off x="2729485" y="29985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02" name="Google Shape;6302;p88"/>
          <p:cNvCxnSpPr>
            <a:stCxn id="6295" idx="3"/>
            <a:endCxn id="6288" idx="1"/>
          </p:cNvCxnSpPr>
          <p:nvPr/>
        </p:nvCxnSpPr>
        <p:spPr>
          <a:xfrm>
            <a:off x="4256785" y="31470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303" name="Google Shape;6303;p88"/>
          <p:cNvCxnSpPr/>
          <p:nvPr/>
        </p:nvCxnSpPr>
        <p:spPr>
          <a:xfrm>
            <a:off x="5710369" y="31470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304" name="Google Shape;6304;p88"/>
          <p:cNvCxnSpPr/>
          <p:nvPr/>
        </p:nvCxnSpPr>
        <p:spPr>
          <a:xfrm>
            <a:off x="2798926" y="31470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305" name="Google Shape;6305;p88"/>
          <p:cNvSpPr txBox="1"/>
          <p:nvPr/>
        </p:nvSpPr>
        <p:spPr>
          <a:xfrm>
            <a:off x="382375" y="2621944"/>
            <a:ext cx="72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índice i        </a:t>
            </a:r>
            <a:r>
              <a:rPr lang="pt-BR"/>
              <a:t>0    1    2               3    4                     5    6   7    8          9    10        </a:t>
            </a:r>
            <a:endParaRPr/>
          </a:p>
        </p:txBody>
      </p:sp>
      <p:sp>
        <p:nvSpPr>
          <p:cNvPr id="6306" name="Google Shape;6306;p88"/>
          <p:cNvSpPr txBox="1"/>
          <p:nvPr/>
        </p:nvSpPr>
        <p:spPr>
          <a:xfrm>
            <a:off x="433500" y="1661825"/>
            <a:ext cx="535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 sz="1800"/>
              <a:t>O</a:t>
            </a:r>
            <a:r>
              <a:rPr lang="pt-BR" sz="1800"/>
              <a:t> bloco onde está o elemento de índice 6.</a:t>
            </a:r>
            <a:endParaRPr sz="1800"/>
          </a:p>
        </p:txBody>
      </p:sp>
      <p:sp>
        <p:nvSpPr>
          <p:cNvPr id="6307" name="Google Shape;6307;p88"/>
          <p:cNvSpPr/>
          <p:nvPr/>
        </p:nvSpPr>
        <p:spPr>
          <a:xfrm>
            <a:off x="4305425" y="2567150"/>
            <a:ext cx="1528800" cy="13380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8" name="Google Shape;6308;p88"/>
          <p:cNvSpPr txBox="1"/>
          <p:nvPr/>
        </p:nvSpPr>
        <p:spPr>
          <a:xfrm>
            <a:off x="3910275" y="2075525"/>
            <a:ext cx="27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cxnSp>
        <p:nvCxnSpPr>
          <p:cNvPr id="6309" name="Google Shape;6309;p88"/>
          <p:cNvCxnSpPr>
            <a:stCxn id="6308" idx="3"/>
            <a:endCxn id="6307" idx="1"/>
          </p:cNvCxnSpPr>
          <p:nvPr/>
        </p:nvCxnSpPr>
        <p:spPr>
          <a:xfrm>
            <a:off x="4184475" y="2306375"/>
            <a:ext cx="344700" cy="456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10" name="Google Shape;6310;p88"/>
          <p:cNvSpPr txBox="1"/>
          <p:nvPr/>
        </p:nvSpPr>
        <p:spPr>
          <a:xfrm>
            <a:off x="433500" y="1966625"/>
            <a:ext cx="4305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2.    O</a:t>
            </a:r>
            <a:r>
              <a:rPr lang="pt-BR" sz="1800"/>
              <a:t> índice j dentro do bloco.</a:t>
            </a:r>
            <a:endParaRPr sz="1800"/>
          </a:p>
        </p:txBody>
      </p:sp>
      <p:sp>
        <p:nvSpPr>
          <p:cNvPr id="6311" name="Google Shape;6311;p88"/>
          <p:cNvSpPr/>
          <p:nvPr/>
        </p:nvSpPr>
        <p:spPr>
          <a:xfrm>
            <a:off x="4720725" y="3289175"/>
            <a:ext cx="358800" cy="3522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2" name="Google Shape;6312;p88"/>
          <p:cNvSpPr txBox="1"/>
          <p:nvPr/>
        </p:nvSpPr>
        <p:spPr>
          <a:xfrm>
            <a:off x="5079575" y="2145238"/>
            <a:ext cx="64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 = 1</a:t>
            </a:r>
            <a:endParaRPr/>
          </a:p>
        </p:txBody>
      </p:sp>
      <p:sp>
        <p:nvSpPr>
          <p:cNvPr id="6313" name="Google Shape;6313;p88"/>
          <p:cNvSpPr/>
          <p:nvPr/>
        </p:nvSpPr>
        <p:spPr>
          <a:xfrm>
            <a:off x="4142699" y="42210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4" name="Google Shape;6314;p88"/>
          <p:cNvSpPr/>
          <p:nvPr/>
        </p:nvSpPr>
        <p:spPr>
          <a:xfrm>
            <a:off x="4416948" y="42210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5" name="Google Shape;6315;p88"/>
          <p:cNvSpPr/>
          <p:nvPr/>
        </p:nvSpPr>
        <p:spPr>
          <a:xfrm>
            <a:off x="4691196" y="42210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6" name="Google Shape;6316;p88"/>
          <p:cNvSpPr/>
          <p:nvPr/>
        </p:nvSpPr>
        <p:spPr>
          <a:xfrm>
            <a:off x="4954189" y="42210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7" name="Google Shape;6317;p88"/>
          <p:cNvSpPr/>
          <p:nvPr/>
        </p:nvSpPr>
        <p:spPr>
          <a:xfrm>
            <a:off x="4056543" y="42210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8" name="Google Shape;6318;p88"/>
          <p:cNvSpPr/>
          <p:nvPr/>
        </p:nvSpPr>
        <p:spPr>
          <a:xfrm>
            <a:off x="5234472" y="42210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19" name="Google Shape;6319;p88"/>
          <p:cNvCxnSpPr>
            <a:stCxn id="6317" idx="1"/>
            <a:endCxn id="6300" idx="1"/>
          </p:cNvCxnSpPr>
          <p:nvPr/>
        </p:nvCxnSpPr>
        <p:spPr>
          <a:xfrm rot="10800000">
            <a:off x="1551543" y="3147070"/>
            <a:ext cx="2505000" cy="1222500"/>
          </a:xfrm>
          <a:prstGeom prst="curvedConnector3">
            <a:avLst>
              <a:gd fmla="val 10210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6320" name="Google Shape;6320;p88"/>
          <p:cNvCxnSpPr>
            <a:stCxn id="6318" idx="3"/>
            <a:endCxn id="6283" idx="3"/>
          </p:cNvCxnSpPr>
          <p:nvPr/>
        </p:nvCxnSpPr>
        <p:spPr>
          <a:xfrm flipH="1" rot="10800000">
            <a:off x="5313972" y="3147070"/>
            <a:ext cx="1836300" cy="1222500"/>
          </a:xfrm>
          <a:prstGeom prst="curvedConnector3">
            <a:avLst>
              <a:gd fmla="val 10613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321" name="Google Shape;6321;p88"/>
          <p:cNvSpPr txBox="1"/>
          <p:nvPr/>
        </p:nvSpPr>
        <p:spPr>
          <a:xfrm>
            <a:off x="4275613" y="3846650"/>
            <a:ext cx="12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5" name="Shape 6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6" name="Google Shape;6326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Encontrando Elementos</a:t>
            </a:r>
            <a:endParaRPr/>
          </a:p>
        </p:txBody>
      </p:sp>
      <p:sp>
        <p:nvSpPr>
          <p:cNvPr id="6327" name="Google Shape;6327;p89"/>
          <p:cNvSpPr txBox="1"/>
          <p:nvPr>
            <p:ph idx="1" type="body"/>
          </p:nvPr>
        </p:nvSpPr>
        <p:spPr>
          <a:xfrm>
            <a:off x="311700" y="1152475"/>
            <a:ext cx="75144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605"/>
              <a:buNone/>
            </a:pPr>
            <a:r>
              <a:rPr lang="pt-BR" sz="1890"/>
              <a:t>Para encontrar o bloco que contém um determinado elemento, procedemos da mesma maneira que em uma DLList.</a:t>
            </a:r>
            <a:endParaRPr sz="1890"/>
          </a:p>
        </p:txBody>
      </p:sp>
      <p:sp>
        <p:nvSpPr>
          <p:cNvPr id="6328" name="Google Shape;6328;p89"/>
          <p:cNvSpPr/>
          <p:nvPr/>
        </p:nvSpPr>
        <p:spPr>
          <a:xfrm>
            <a:off x="5978887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6329" name="Google Shape;6329;p89"/>
          <p:cNvSpPr/>
          <p:nvPr/>
        </p:nvSpPr>
        <p:spPr>
          <a:xfrm>
            <a:off x="6253135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6330" name="Google Shape;6330;p89"/>
          <p:cNvSpPr/>
          <p:nvPr/>
        </p:nvSpPr>
        <p:spPr>
          <a:xfrm>
            <a:off x="6527384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1" name="Google Shape;6331;p89"/>
          <p:cNvSpPr/>
          <p:nvPr/>
        </p:nvSpPr>
        <p:spPr>
          <a:xfrm>
            <a:off x="6790376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2" name="Google Shape;6332;p89"/>
          <p:cNvSpPr/>
          <p:nvPr/>
        </p:nvSpPr>
        <p:spPr>
          <a:xfrm>
            <a:off x="5892731" y="36843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3" name="Google Shape;6333;p89"/>
          <p:cNvSpPr/>
          <p:nvPr/>
        </p:nvSpPr>
        <p:spPr>
          <a:xfrm>
            <a:off x="7070660" y="36843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4" name="Google Shape;6334;p89"/>
          <p:cNvSpPr/>
          <p:nvPr/>
        </p:nvSpPr>
        <p:spPr>
          <a:xfrm>
            <a:off x="4531087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6335" name="Google Shape;6335;p89"/>
          <p:cNvSpPr/>
          <p:nvPr/>
        </p:nvSpPr>
        <p:spPr>
          <a:xfrm>
            <a:off x="4805335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6336" name="Google Shape;6336;p89"/>
          <p:cNvSpPr/>
          <p:nvPr/>
        </p:nvSpPr>
        <p:spPr>
          <a:xfrm>
            <a:off x="5079584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7" name="Google Shape;6337;p89"/>
          <p:cNvSpPr/>
          <p:nvPr/>
        </p:nvSpPr>
        <p:spPr>
          <a:xfrm>
            <a:off x="5342576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8" name="Google Shape;6338;p89"/>
          <p:cNvSpPr/>
          <p:nvPr/>
        </p:nvSpPr>
        <p:spPr>
          <a:xfrm>
            <a:off x="4444931" y="36843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9" name="Google Shape;6339;p89"/>
          <p:cNvSpPr/>
          <p:nvPr/>
        </p:nvSpPr>
        <p:spPr>
          <a:xfrm>
            <a:off x="5622860" y="36843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0" name="Google Shape;6340;p89"/>
          <p:cNvSpPr/>
          <p:nvPr/>
        </p:nvSpPr>
        <p:spPr>
          <a:xfrm>
            <a:off x="3085512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6341" name="Google Shape;6341;p89"/>
          <p:cNvSpPr/>
          <p:nvPr/>
        </p:nvSpPr>
        <p:spPr>
          <a:xfrm>
            <a:off x="3359760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6342" name="Google Shape;6342;p89"/>
          <p:cNvSpPr/>
          <p:nvPr/>
        </p:nvSpPr>
        <p:spPr>
          <a:xfrm>
            <a:off x="3634009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3" name="Google Shape;6343;p89"/>
          <p:cNvSpPr/>
          <p:nvPr/>
        </p:nvSpPr>
        <p:spPr>
          <a:xfrm>
            <a:off x="3897001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4" name="Google Shape;6344;p89"/>
          <p:cNvSpPr/>
          <p:nvPr/>
        </p:nvSpPr>
        <p:spPr>
          <a:xfrm>
            <a:off x="2999356" y="36843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5" name="Google Shape;6345;p89"/>
          <p:cNvSpPr/>
          <p:nvPr/>
        </p:nvSpPr>
        <p:spPr>
          <a:xfrm>
            <a:off x="4177285" y="36843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6" name="Google Shape;6346;p89"/>
          <p:cNvSpPr/>
          <p:nvPr/>
        </p:nvSpPr>
        <p:spPr>
          <a:xfrm>
            <a:off x="1637712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6347" name="Google Shape;6347;p89"/>
          <p:cNvSpPr/>
          <p:nvPr/>
        </p:nvSpPr>
        <p:spPr>
          <a:xfrm>
            <a:off x="1911960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6348" name="Google Shape;6348;p89"/>
          <p:cNvSpPr/>
          <p:nvPr/>
        </p:nvSpPr>
        <p:spPr>
          <a:xfrm>
            <a:off x="2186209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9" name="Google Shape;6349;p89"/>
          <p:cNvSpPr/>
          <p:nvPr/>
        </p:nvSpPr>
        <p:spPr>
          <a:xfrm>
            <a:off x="2449201" y="3684370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0" name="Google Shape;6350;p89"/>
          <p:cNvSpPr/>
          <p:nvPr/>
        </p:nvSpPr>
        <p:spPr>
          <a:xfrm>
            <a:off x="1551556" y="3684370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1" name="Google Shape;6351;p89"/>
          <p:cNvSpPr/>
          <p:nvPr/>
        </p:nvSpPr>
        <p:spPr>
          <a:xfrm>
            <a:off x="2729485" y="3684370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52" name="Google Shape;6352;p89"/>
          <p:cNvCxnSpPr>
            <a:stCxn id="6345" idx="3"/>
            <a:endCxn id="6338" idx="1"/>
          </p:cNvCxnSpPr>
          <p:nvPr/>
        </p:nvCxnSpPr>
        <p:spPr>
          <a:xfrm>
            <a:off x="4256785" y="38328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353" name="Google Shape;6353;p89"/>
          <p:cNvCxnSpPr/>
          <p:nvPr/>
        </p:nvCxnSpPr>
        <p:spPr>
          <a:xfrm>
            <a:off x="5710369" y="38328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354" name="Google Shape;6354;p89"/>
          <p:cNvCxnSpPr/>
          <p:nvPr/>
        </p:nvCxnSpPr>
        <p:spPr>
          <a:xfrm>
            <a:off x="2798926" y="3832870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355" name="Google Shape;6355;p89"/>
          <p:cNvSpPr txBox="1"/>
          <p:nvPr/>
        </p:nvSpPr>
        <p:spPr>
          <a:xfrm>
            <a:off x="392425" y="3320113"/>
            <a:ext cx="72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índice i        </a:t>
            </a:r>
            <a:r>
              <a:rPr lang="pt-BR"/>
              <a:t>0    1    2               3    4                     5    6   7    8          9    10        </a:t>
            </a:r>
            <a:endParaRPr/>
          </a:p>
        </p:txBody>
      </p:sp>
      <p:sp>
        <p:nvSpPr>
          <p:cNvPr id="6356" name="Google Shape;6356;p89"/>
          <p:cNvSpPr txBox="1"/>
          <p:nvPr/>
        </p:nvSpPr>
        <p:spPr>
          <a:xfrm>
            <a:off x="392425" y="3836903"/>
            <a:ext cx="72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índice j         </a:t>
            </a:r>
            <a:r>
              <a:rPr lang="pt-BR"/>
              <a:t>0    1    2   3          </a:t>
            </a:r>
            <a:r>
              <a:rPr lang="pt-BR">
                <a:solidFill>
                  <a:schemeClr val="dk1"/>
                </a:solidFill>
              </a:rPr>
              <a:t>0    1    2   3          0    1    2   3          0    1    2   3   </a:t>
            </a:r>
            <a:r>
              <a:rPr lang="pt-BR"/>
              <a:t>        </a:t>
            </a:r>
            <a:endParaRPr/>
          </a:p>
        </p:txBody>
      </p:sp>
      <p:sp>
        <p:nvSpPr>
          <p:cNvPr id="6357" name="Google Shape;6357;p89"/>
          <p:cNvSpPr txBox="1"/>
          <p:nvPr/>
        </p:nvSpPr>
        <p:spPr>
          <a:xfrm>
            <a:off x="283028" y="1912788"/>
            <a:ext cx="866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Ou começamos pela frente da lista se deslocando para frente,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358" name="Google Shape;6358;p89"/>
          <p:cNvSpPr txBox="1"/>
          <p:nvPr/>
        </p:nvSpPr>
        <p:spPr>
          <a:xfrm>
            <a:off x="306175" y="2266025"/>
            <a:ext cx="77088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ou por trás da lista se deslocando para trás até chegar ao nó que queremos.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6359" name="Google Shape;6359;p89"/>
          <p:cNvCxnSpPr/>
          <p:nvPr/>
        </p:nvCxnSpPr>
        <p:spPr>
          <a:xfrm>
            <a:off x="1428425" y="3060075"/>
            <a:ext cx="231300" cy="583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60" name="Google Shape;6360;p89"/>
          <p:cNvCxnSpPr/>
          <p:nvPr/>
        </p:nvCxnSpPr>
        <p:spPr>
          <a:xfrm>
            <a:off x="2800025" y="3060075"/>
            <a:ext cx="231300" cy="583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61" name="Google Shape;6361;p89"/>
          <p:cNvCxnSpPr/>
          <p:nvPr/>
        </p:nvCxnSpPr>
        <p:spPr>
          <a:xfrm>
            <a:off x="4247825" y="3060075"/>
            <a:ext cx="231300" cy="583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62" name="Google Shape;6362;p89"/>
          <p:cNvCxnSpPr/>
          <p:nvPr/>
        </p:nvCxnSpPr>
        <p:spPr>
          <a:xfrm flipH="1">
            <a:off x="5973000" y="3070125"/>
            <a:ext cx="294000" cy="649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63" name="Google Shape;6363;p89"/>
          <p:cNvCxnSpPr/>
          <p:nvPr/>
        </p:nvCxnSpPr>
        <p:spPr>
          <a:xfrm flipH="1">
            <a:off x="4449000" y="3039947"/>
            <a:ext cx="294000" cy="649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64" name="Google Shape;6364;p89"/>
          <p:cNvSpPr txBox="1"/>
          <p:nvPr/>
        </p:nvSpPr>
        <p:spPr>
          <a:xfrm>
            <a:off x="7272950" y="1500875"/>
            <a:ext cx="1730100" cy="21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/>
              <a:t>A única diferença é que, cada vez que passamos de um nó para o próximo, nós pulamos um bloco inteiro de elementos.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5" name="Google Shape;6365;p89"/>
          <p:cNvSpPr/>
          <p:nvPr/>
        </p:nvSpPr>
        <p:spPr>
          <a:xfrm>
            <a:off x="3388387" y="4618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6" name="Google Shape;6366;p89"/>
          <p:cNvSpPr/>
          <p:nvPr/>
        </p:nvSpPr>
        <p:spPr>
          <a:xfrm>
            <a:off x="3662635" y="4618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7" name="Google Shape;6367;p89"/>
          <p:cNvSpPr/>
          <p:nvPr/>
        </p:nvSpPr>
        <p:spPr>
          <a:xfrm>
            <a:off x="3936884" y="4618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8" name="Google Shape;6368;p89"/>
          <p:cNvSpPr/>
          <p:nvPr/>
        </p:nvSpPr>
        <p:spPr>
          <a:xfrm>
            <a:off x="4199876" y="4618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9" name="Google Shape;6369;p89"/>
          <p:cNvSpPr/>
          <p:nvPr/>
        </p:nvSpPr>
        <p:spPr>
          <a:xfrm>
            <a:off x="3302231" y="46189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0" name="Google Shape;6370;p89"/>
          <p:cNvSpPr/>
          <p:nvPr/>
        </p:nvSpPr>
        <p:spPr>
          <a:xfrm>
            <a:off x="4480160" y="46189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71" name="Google Shape;6371;p89"/>
          <p:cNvCxnSpPr>
            <a:stCxn id="6369" idx="1"/>
            <a:endCxn id="6350" idx="1"/>
          </p:cNvCxnSpPr>
          <p:nvPr/>
        </p:nvCxnSpPr>
        <p:spPr>
          <a:xfrm rot="10800000">
            <a:off x="1551431" y="3832995"/>
            <a:ext cx="1750800" cy="934500"/>
          </a:xfrm>
          <a:prstGeom prst="curvedConnector3">
            <a:avLst>
              <a:gd fmla="val 11359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6372" name="Google Shape;6372;p89"/>
          <p:cNvCxnSpPr>
            <a:stCxn id="6370" idx="3"/>
            <a:endCxn id="6333" idx="3"/>
          </p:cNvCxnSpPr>
          <p:nvPr/>
        </p:nvCxnSpPr>
        <p:spPr>
          <a:xfrm flipH="1" rot="10800000">
            <a:off x="4559660" y="3832995"/>
            <a:ext cx="2590500" cy="934500"/>
          </a:xfrm>
          <a:prstGeom prst="curvedConnector3">
            <a:avLst>
              <a:gd fmla="val 1091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373" name="Google Shape;6373;p89"/>
          <p:cNvSpPr txBox="1"/>
          <p:nvPr/>
        </p:nvSpPr>
        <p:spPr>
          <a:xfrm>
            <a:off x="3521300" y="4244575"/>
            <a:ext cx="12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3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3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3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3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7" name="Shape 6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8" name="Google Shape;6378;p90"/>
          <p:cNvSpPr/>
          <p:nvPr/>
        </p:nvSpPr>
        <p:spPr>
          <a:xfrm>
            <a:off x="741625" y="1777000"/>
            <a:ext cx="26220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9" name="Google Shape;6379;p90"/>
          <p:cNvSpPr/>
          <p:nvPr/>
        </p:nvSpPr>
        <p:spPr>
          <a:xfrm>
            <a:off x="513025" y="1319800"/>
            <a:ext cx="22635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0" name="Google Shape;6380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get_location()</a:t>
            </a:r>
            <a:endParaRPr i="1"/>
          </a:p>
        </p:txBody>
      </p:sp>
      <p:sp>
        <p:nvSpPr>
          <p:cNvPr id="6381" name="Google Shape;6381;p90"/>
          <p:cNvSpPr txBox="1"/>
          <p:nvPr>
            <p:ph idx="1" type="body"/>
          </p:nvPr>
        </p:nvSpPr>
        <p:spPr>
          <a:xfrm>
            <a:off x="311700" y="1017725"/>
            <a:ext cx="39999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get_location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÷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u←dummy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≥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i←i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−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u←dummy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idx←n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idx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idx←idx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−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−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idx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382" name="Google Shape;6382;p90"/>
          <p:cNvSpPr/>
          <p:nvPr/>
        </p:nvSpPr>
        <p:spPr>
          <a:xfrm>
            <a:off x="7426987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6383" name="Google Shape;6383;p90"/>
          <p:cNvSpPr/>
          <p:nvPr/>
        </p:nvSpPr>
        <p:spPr>
          <a:xfrm>
            <a:off x="7701235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6384" name="Google Shape;6384;p90"/>
          <p:cNvSpPr/>
          <p:nvPr/>
        </p:nvSpPr>
        <p:spPr>
          <a:xfrm>
            <a:off x="7975484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5" name="Google Shape;6385;p90"/>
          <p:cNvSpPr/>
          <p:nvPr/>
        </p:nvSpPr>
        <p:spPr>
          <a:xfrm>
            <a:off x="8238476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6" name="Google Shape;6386;p90"/>
          <p:cNvSpPr/>
          <p:nvPr/>
        </p:nvSpPr>
        <p:spPr>
          <a:xfrm>
            <a:off x="7340831" y="27139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7" name="Google Shape;6387;p90"/>
          <p:cNvSpPr/>
          <p:nvPr/>
        </p:nvSpPr>
        <p:spPr>
          <a:xfrm>
            <a:off x="8518760" y="27139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8" name="Google Shape;6388;p90"/>
          <p:cNvSpPr/>
          <p:nvPr/>
        </p:nvSpPr>
        <p:spPr>
          <a:xfrm>
            <a:off x="5979187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</a:t>
            </a:r>
            <a:endParaRPr/>
          </a:p>
        </p:txBody>
      </p:sp>
      <p:sp>
        <p:nvSpPr>
          <p:cNvPr id="6389" name="Google Shape;6389;p90"/>
          <p:cNvSpPr/>
          <p:nvPr/>
        </p:nvSpPr>
        <p:spPr>
          <a:xfrm>
            <a:off x="6253435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endParaRPr/>
          </a:p>
        </p:txBody>
      </p:sp>
      <p:sp>
        <p:nvSpPr>
          <p:cNvPr id="6390" name="Google Shape;6390;p90"/>
          <p:cNvSpPr/>
          <p:nvPr/>
        </p:nvSpPr>
        <p:spPr>
          <a:xfrm>
            <a:off x="6527684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1" name="Google Shape;6391;p90"/>
          <p:cNvSpPr/>
          <p:nvPr/>
        </p:nvSpPr>
        <p:spPr>
          <a:xfrm>
            <a:off x="6790676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2" name="Google Shape;6392;p90"/>
          <p:cNvSpPr/>
          <p:nvPr/>
        </p:nvSpPr>
        <p:spPr>
          <a:xfrm>
            <a:off x="5893031" y="27139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3" name="Google Shape;6393;p90"/>
          <p:cNvSpPr/>
          <p:nvPr/>
        </p:nvSpPr>
        <p:spPr>
          <a:xfrm>
            <a:off x="7070960" y="27139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4" name="Google Shape;6394;p90"/>
          <p:cNvSpPr/>
          <p:nvPr/>
        </p:nvSpPr>
        <p:spPr>
          <a:xfrm>
            <a:off x="4533612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6395" name="Google Shape;6395;p90"/>
          <p:cNvSpPr/>
          <p:nvPr/>
        </p:nvSpPr>
        <p:spPr>
          <a:xfrm>
            <a:off x="4807860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6396" name="Google Shape;6396;p90"/>
          <p:cNvSpPr/>
          <p:nvPr/>
        </p:nvSpPr>
        <p:spPr>
          <a:xfrm>
            <a:off x="5082109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6397" name="Google Shape;6397;p90"/>
          <p:cNvSpPr/>
          <p:nvPr/>
        </p:nvSpPr>
        <p:spPr>
          <a:xfrm>
            <a:off x="5345101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6398" name="Google Shape;6398;p90"/>
          <p:cNvSpPr/>
          <p:nvPr/>
        </p:nvSpPr>
        <p:spPr>
          <a:xfrm>
            <a:off x="4447456" y="27139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9" name="Google Shape;6399;p90"/>
          <p:cNvSpPr/>
          <p:nvPr/>
        </p:nvSpPr>
        <p:spPr>
          <a:xfrm>
            <a:off x="5625385" y="27139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0" name="Google Shape;6400;p90"/>
          <p:cNvSpPr/>
          <p:nvPr/>
        </p:nvSpPr>
        <p:spPr>
          <a:xfrm>
            <a:off x="3085812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6401" name="Google Shape;6401;p90"/>
          <p:cNvSpPr/>
          <p:nvPr/>
        </p:nvSpPr>
        <p:spPr>
          <a:xfrm>
            <a:off x="3360060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6402" name="Google Shape;6402;p90"/>
          <p:cNvSpPr/>
          <p:nvPr/>
        </p:nvSpPr>
        <p:spPr>
          <a:xfrm>
            <a:off x="3634309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</a:t>
            </a:r>
            <a:endParaRPr/>
          </a:p>
        </p:txBody>
      </p:sp>
      <p:sp>
        <p:nvSpPr>
          <p:cNvPr id="6403" name="Google Shape;6403;p90"/>
          <p:cNvSpPr/>
          <p:nvPr/>
        </p:nvSpPr>
        <p:spPr>
          <a:xfrm>
            <a:off x="3897301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4" name="Google Shape;6404;p90"/>
          <p:cNvSpPr/>
          <p:nvPr/>
        </p:nvSpPr>
        <p:spPr>
          <a:xfrm>
            <a:off x="2999656" y="27139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5" name="Google Shape;6405;p90"/>
          <p:cNvSpPr/>
          <p:nvPr/>
        </p:nvSpPr>
        <p:spPr>
          <a:xfrm>
            <a:off x="4177585" y="27139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06" name="Google Shape;6406;p90"/>
          <p:cNvCxnSpPr>
            <a:stCxn id="6399" idx="3"/>
            <a:endCxn id="6392" idx="1"/>
          </p:cNvCxnSpPr>
          <p:nvPr/>
        </p:nvCxnSpPr>
        <p:spPr>
          <a:xfrm>
            <a:off x="5704885" y="286249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407" name="Google Shape;6407;p90"/>
          <p:cNvCxnSpPr/>
          <p:nvPr/>
        </p:nvCxnSpPr>
        <p:spPr>
          <a:xfrm>
            <a:off x="7158469" y="286249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408" name="Google Shape;6408;p90"/>
          <p:cNvCxnSpPr/>
          <p:nvPr/>
        </p:nvCxnSpPr>
        <p:spPr>
          <a:xfrm>
            <a:off x="4247026" y="286249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409" name="Google Shape;6409;p90"/>
          <p:cNvSpPr txBox="1"/>
          <p:nvPr/>
        </p:nvSpPr>
        <p:spPr>
          <a:xfrm>
            <a:off x="3897300" y="1091300"/>
            <a:ext cx="18870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get_location(4)</a:t>
            </a:r>
            <a:endParaRPr sz="1800"/>
          </a:p>
        </p:txBody>
      </p:sp>
      <p:sp>
        <p:nvSpPr>
          <p:cNvPr id="6410" name="Google Shape;6410;p90"/>
          <p:cNvSpPr txBox="1"/>
          <p:nvPr/>
        </p:nvSpPr>
        <p:spPr>
          <a:xfrm>
            <a:off x="3454500" y="2087300"/>
            <a:ext cx="857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n = 11</a:t>
            </a:r>
            <a:endParaRPr sz="1800"/>
          </a:p>
        </p:txBody>
      </p:sp>
      <p:sp>
        <p:nvSpPr>
          <p:cNvPr id="6411" name="Google Shape;6411;p90"/>
          <p:cNvSpPr txBox="1"/>
          <p:nvPr/>
        </p:nvSpPr>
        <p:spPr>
          <a:xfrm>
            <a:off x="3902238" y="1460609"/>
            <a:ext cx="945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 = 4</a:t>
            </a:r>
            <a:endParaRPr sz="1800"/>
          </a:p>
        </p:txBody>
      </p:sp>
      <p:sp>
        <p:nvSpPr>
          <p:cNvPr id="6412" name="Google Shape;6412;p90"/>
          <p:cNvSpPr txBox="1"/>
          <p:nvPr/>
        </p:nvSpPr>
        <p:spPr>
          <a:xfrm>
            <a:off x="3049375" y="2403575"/>
            <a:ext cx="531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0    1    2               3    4    5    6          7    8                     9    10        </a:t>
            </a:r>
            <a:endParaRPr/>
          </a:p>
        </p:txBody>
      </p:sp>
      <p:sp>
        <p:nvSpPr>
          <p:cNvPr id="6413" name="Google Shape;6413;p90"/>
          <p:cNvSpPr txBox="1"/>
          <p:nvPr/>
        </p:nvSpPr>
        <p:spPr>
          <a:xfrm>
            <a:off x="3044263" y="2926125"/>
            <a:ext cx="559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0    1    2   3          </a:t>
            </a:r>
            <a:r>
              <a:rPr lang="pt-BR">
                <a:solidFill>
                  <a:schemeClr val="dk1"/>
                </a:solidFill>
              </a:rPr>
              <a:t>0    1    2   3          0    1    2   3          0    1    2   3   </a:t>
            </a:r>
            <a:r>
              <a:rPr lang="pt-BR"/>
              <a:t>        </a:t>
            </a:r>
            <a:endParaRPr/>
          </a:p>
        </p:txBody>
      </p:sp>
      <p:sp>
        <p:nvSpPr>
          <p:cNvPr id="6414" name="Google Shape;6414;p90"/>
          <p:cNvSpPr/>
          <p:nvPr/>
        </p:nvSpPr>
        <p:spPr>
          <a:xfrm>
            <a:off x="513025" y="1548400"/>
            <a:ext cx="22635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5" name="Google Shape;6415;p90"/>
          <p:cNvSpPr/>
          <p:nvPr/>
        </p:nvSpPr>
        <p:spPr>
          <a:xfrm>
            <a:off x="5369587" y="36283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6" name="Google Shape;6416;p90"/>
          <p:cNvSpPr/>
          <p:nvPr/>
        </p:nvSpPr>
        <p:spPr>
          <a:xfrm>
            <a:off x="5643835" y="36283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7" name="Google Shape;6417;p90"/>
          <p:cNvSpPr/>
          <p:nvPr/>
        </p:nvSpPr>
        <p:spPr>
          <a:xfrm>
            <a:off x="5918084" y="36283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8" name="Google Shape;6418;p90"/>
          <p:cNvSpPr/>
          <p:nvPr/>
        </p:nvSpPr>
        <p:spPr>
          <a:xfrm>
            <a:off x="6181076" y="36283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9" name="Google Shape;6419;p90"/>
          <p:cNvSpPr/>
          <p:nvPr/>
        </p:nvSpPr>
        <p:spPr>
          <a:xfrm>
            <a:off x="5283431" y="36283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0" name="Google Shape;6420;p90"/>
          <p:cNvSpPr/>
          <p:nvPr/>
        </p:nvSpPr>
        <p:spPr>
          <a:xfrm>
            <a:off x="6461360" y="36283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21" name="Google Shape;6421;p90"/>
          <p:cNvCxnSpPr>
            <a:stCxn id="6419" idx="1"/>
            <a:endCxn id="6404" idx="1"/>
          </p:cNvCxnSpPr>
          <p:nvPr/>
        </p:nvCxnSpPr>
        <p:spPr>
          <a:xfrm rot="10800000">
            <a:off x="2999531" y="2862495"/>
            <a:ext cx="2283900" cy="914400"/>
          </a:xfrm>
          <a:prstGeom prst="curvedConnector3">
            <a:avLst>
              <a:gd fmla="val 11042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6422" name="Google Shape;6422;p90"/>
          <p:cNvCxnSpPr>
            <a:stCxn id="6420" idx="3"/>
            <a:endCxn id="6387" idx="3"/>
          </p:cNvCxnSpPr>
          <p:nvPr/>
        </p:nvCxnSpPr>
        <p:spPr>
          <a:xfrm flipH="1" rot="10800000">
            <a:off x="6540860" y="2862495"/>
            <a:ext cx="2057400" cy="914400"/>
          </a:xfrm>
          <a:prstGeom prst="curvedConnector3">
            <a:avLst>
              <a:gd fmla="val 11157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423" name="Google Shape;6423;p90"/>
          <p:cNvSpPr txBox="1"/>
          <p:nvPr/>
        </p:nvSpPr>
        <p:spPr>
          <a:xfrm>
            <a:off x="5502500" y="3253975"/>
            <a:ext cx="12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  <p:cxnSp>
        <p:nvCxnSpPr>
          <p:cNvPr id="6424" name="Google Shape;6424;p90"/>
          <p:cNvCxnSpPr/>
          <p:nvPr/>
        </p:nvCxnSpPr>
        <p:spPr>
          <a:xfrm>
            <a:off x="2494725" y="2798525"/>
            <a:ext cx="472800" cy="2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25" name="Google Shape;6425;p90"/>
          <p:cNvSpPr txBox="1"/>
          <p:nvPr/>
        </p:nvSpPr>
        <p:spPr>
          <a:xfrm>
            <a:off x="2195550" y="2562425"/>
            <a:ext cx="52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6426" name="Google Shape;6426;p90"/>
          <p:cNvSpPr txBox="1"/>
          <p:nvPr/>
        </p:nvSpPr>
        <p:spPr>
          <a:xfrm>
            <a:off x="3621375" y="4106250"/>
            <a:ext cx="1619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u.d.size()=3</a:t>
            </a:r>
            <a:endParaRPr sz="1800"/>
          </a:p>
        </p:txBody>
      </p:sp>
      <p:cxnSp>
        <p:nvCxnSpPr>
          <p:cNvPr id="6427" name="Google Shape;6427;p90"/>
          <p:cNvCxnSpPr>
            <a:stCxn id="6426" idx="0"/>
          </p:cNvCxnSpPr>
          <p:nvPr/>
        </p:nvCxnSpPr>
        <p:spPr>
          <a:xfrm rot="10800000">
            <a:off x="3862725" y="3040050"/>
            <a:ext cx="568500" cy="1066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28" name="Google Shape;6428;p90"/>
          <p:cNvSpPr/>
          <p:nvPr/>
        </p:nvSpPr>
        <p:spPr>
          <a:xfrm>
            <a:off x="1010125" y="2005600"/>
            <a:ext cx="18870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9" name="Google Shape;6429;p90"/>
          <p:cNvSpPr txBox="1"/>
          <p:nvPr/>
        </p:nvSpPr>
        <p:spPr>
          <a:xfrm>
            <a:off x="3902238" y="1460609"/>
            <a:ext cx="945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 = 1</a:t>
            </a:r>
            <a:endParaRPr sz="1800"/>
          </a:p>
        </p:txBody>
      </p:sp>
      <p:sp>
        <p:nvSpPr>
          <p:cNvPr id="6430" name="Google Shape;6430;p90"/>
          <p:cNvSpPr/>
          <p:nvPr/>
        </p:nvSpPr>
        <p:spPr>
          <a:xfrm>
            <a:off x="1010125" y="2234200"/>
            <a:ext cx="18870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31" name="Google Shape;6431;p90"/>
          <p:cNvCxnSpPr/>
          <p:nvPr/>
        </p:nvCxnSpPr>
        <p:spPr>
          <a:xfrm flipH="1">
            <a:off x="4506600" y="2152738"/>
            <a:ext cx="65400" cy="484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32" name="Google Shape;6432;p90"/>
          <p:cNvSpPr txBox="1"/>
          <p:nvPr/>
        </p:nvSpPr>
        <p:spPr>
          <a:xfrm>
            <a:off x="4405350" y="1800425"/>
            <a:ext cx="52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6433" name="Google Shape;6433;p90"/>
          <p:cNvSpPr txBox="1"/>
          <p:nvPr/>
        </p:nvSpPr>
        <p:spPr>
          <a:xfrm>
            <a:off x="3621375" y="4106250"/>
            <a:ext cx="1619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u.d.size()=4</a:t>
            </a:r>
            <a:endParaRPr sz="1800"/>
          </a:p>
        </p:txBody>
      </p:sp>
      <p:cxnSp>
        <p:nvCxnSpPr>
          <p:cNvPr id="6434" name="Google Shape;6434;p90"/>
          <p:cNvCxnSpPr/>
          <p:nvPr/>
        </p:nvCxnSpPr>
        <p:spPr>
          <a:xfrm flipH="1" rot="10800000">
            <a:off x="4659825" y="3120450"/>
            <a:ext cx="702000" cy="985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35" name="Google Shape;6435;p90"/>
          <p:cNvSpPr/>
          <p:nvPr/>
        </p:nvSpPr>
        <p:spPr>
          <a:xfrm>
            <a:off x="781525" y="2462800"/>
            <a:ext cx="18870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6" name="Google Shape;6436;p90"/>
          <p:cNvSpPr txBox="1"/>
          <p:nvPr/>
        </p:nvSpPr>
        <p:spPr>
          <a:xfrm>
            <a:off x="5170525" y="1792575"/>
            <a:ext cx="226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retorna u,1</a:t>
            </a:r>
            <a:endParaRPr sz="1800"/>
          </a:p>
        </p:txBody>
      </p:sp>
      <p:cxnSp>
        <p:nvCxnSpPr>
          <p:cNvPr id="6437" name="Google Shape;6437;p90"/>
          <p:cNvCxnSpPr>
            <a:stCxn id="6436" idx="1"/>
          </p:cNvCxnSpPr>
          <p:nvPr/>
        </p:nvCxnSpPr>
        <p:spPr>
          <a:xfrm rot="10800000">
            <a:off x="4486525" y="1682025"/>
            <a:ext cx="684000" cy="341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38" name="Google Shape;6438;p90"/>
          <p:cNvCxnSpPr>
            <a:stCxn id="6436" idx="1"/>
          </p:cNvCxnSpPr>
          <p:nvPr/>
        </p:nvCxnSpPr>
        <p:spPr>
          <a:xfrm flipH="1">
            <a:off x="4697725" y="2023425"/>
            <a:ext cx="472800" cy="20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3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3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3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2" name="Shape 6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3" name="Google Shape;6443;p91"/>
          <p:cNvSpPr/>
          <p:nvPr/>
        </p:nvSpPr>
        <p:spPr>
          <a:xfrm>
            <a:off x="787649" y="3301000"/>
            <a:ext cx="18738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4" name="Google Shape;6444;p91"/>
          <p:cNvSpPr/>
          <p:nvPr/>
        </p:nvSpPr>
        <p:spPr>
          <a:xfrm>
            <a:off x="513025" y="1319800"/>
            <a:ext cx="22635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5" name="Google Shape;6445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get_location()</a:t>
            </a:r>
            <a:endParaRPr i="1"/>
          </a:p>
        </p:txBody>
      </p:sp>
      <p:sp>
        <p:nvSpPr>
          <p:cNvPr id="6446" name="Google Shape;6446;p91"/>
          <p:cNvSpPr txBox="1"/>
          <p:nvPr>
            <p:ph idx="1" type="body"/>
          </p:nvPr>
        </p:nvSpPr>
        <p:spPr>
          <a:xfrm>
            <a:off x="311700" y="1017725"/>
            <a:ext cx="39999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get_location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÷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u←dummy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≥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i←i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−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u←dummy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idx←n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idx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idx←idx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−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−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idx</a:t>
            </a:r>
            <a:endParaRPr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47" name="Google Shape;6447;p91"/>
          <p:cNvSpPr/>
          <p:nvPr/>
        </p:nvSpPr>
        <p:spPr>
          <a:xfrm>
            <a:off x="7426987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6448" name="Google Shape;6448;p91"/>
          <p:cNvSpPr/>
          <p:nvPr/>
        </p:nvSpPr>
        <p:spPr>
          <a:xfrm>
            <a:off x="7701235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6449" name="Google Shape;6449;p91"/>
          <p:cNvSpPr/>
          <p:nvPr/>
        </p:nvSpPr>
        <p:spPr>
          <a:xfrm>
            <a:off x="7975484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0" name="Google Shape;6450;p91"/>
          <p:cNvSpPr/>
          <p:nvPr/>
        </p:nvSpPr>
        <p:spPr>
          <a:xfrm>
            <a:off x="8238476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1" name="Google Shape;6451;p91"/>
          <p:cNvSpPr/>
          <p:nvPr/>
        </p:nvSpPr>
        <p:spPr>
          <a:xfrm>
            <a:off x="7340831" y="27139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2" name="Google Shape;6452;p91"/>
          <p:cNvSpPr/>
          <p:nvPr/>
        </p:nvSpPr>
        <p:spPr>
          <a:xfrm>
            <a:off x="8518760" y="27139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3" name="Google Shape;6453;p91"/>
          <p:cNvSpPr/>
          <p:nvPr/>
        </p:nvSpPr>
        <p:spPr>
          <a:xfrm>
            <a:off x="5979187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</a:t>
            </a:r>
            <a:endParaRPr/>
          </a:p>
        </p:txBody>
      </p:sp>
      <p:sp>
        <p:nvSpPr>
          <p:cNvPr id="6454" name="Google Shape;6454;p91"/>
          <p:cNvSpPr/>
          <p:nvPr/>
        </p:nvSpPr>
        <p:spPr>
          <a:xfrm>
            <a:off x="6253435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endParaRPr/>
          </a:p>
        </p:txBody>
      </p:sp>
      <p:sp>
        <p:nvSpPr>
          <p:cNvPr id="6455" name="Google Shape;6455;p91"/>
          <p:cNvSpPr/>
          <p:nvPr/>
        </p:nvSpPr>
        <p:spPr>
          <a:xfrm>
            <a:off x="6527684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6" name="Google Shape;6456;p91"/>
          <p:cNvSpPr/>
          <p:nvPr/>
        </p:nvSpPr>
        <p:spPr>
          <a:xfrm>
            <a:off x="6790676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7" name="Google Shape;6457;p91"/>
          <p:cNvSpPr/>
          <p:nvPr/>
        </p:nvSpPr>
        <p:spPr>
          <a:xfrm>
            <a:off x="5893031" y="27139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8" name="Google Shape;6458;p91"/>
          <p:cNvSpPr/>
          <p:nvPr/>
        </p:nvSpPr>
        <p:spPr>
          <a:xfrm>
            <a:off x="7070960" y="27139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9" name="Google Shape;6459;p91"/>
          <p:cNvSpPr/>
          <p:nvPr/>
        </p:nvSpPr>
        <p:spPr>
          <a:xfrm>
            <a:off x="4533612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6460" name="Google Shape;6460;p91"/>
          <p:cNvSpPr/>
          <p:nvPr/>
        </p:nvSpPr>
        <p:spPr>
          <a:xfrm>
            <a:off x="4807860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6461" name="Google Shape;6461;p91"/>
          <p:cNvSpPr/>
          <p:nvPr/>
        </p:nvSpPr>
        <p:spPr>
          <a:xfrm>
            <a:off x="5082109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6462" name="Google Shape;6462;p91"/>
          <p:cNvSpPr/>
          <p:nvPr/>
        </p:nvSpPr>
        <p:spPr>
          <a:xfrm>
            <a:off x="5345101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6463" name="Google Shape;6463;p91"/>
          <p:cNvSpPr/>
          <p:nvPr/>
        </p:nvSpPr>
        <p:spPr>
          <a:xfrm>
            <a:off x="4447456" y="27139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4" name="Google Shape;6464;p91"/>
          <p:cNvSpPr/>
          <p:nvPr/>
        </p:nvSpPr>
        <p:spPr>
          <a:xfrm>
            <a:off x="5625385" y="27139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5" name="Google Shape;6465;p91"/>
          <p:cNvSpPr/>
          <p:nvPr/>
        </p:nvSpPr>
        <p:spPr>
          <a:xfrm>
            <a:off x="3085812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6466" name="Google Shape;6466;p91"/>
          <p:cNvSpPr/>
          <p:nvPr/>
        </p:nvSpPr>
        <p:spPr>
          <a:xfrm>
            <a:off x="3360060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6467" name="Google Shape;6467;p91"/>
          <p:cNvSpPr/>
          <p:nvPr/>
        </p:nvSpPr>
        <p:spPr>
          <a:xfrm>
            <a:off x="3634309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</a:t>
            </a:r>
            <a:endParaRPr/>
          </a:p>
        </p:txBody>
      </p:sp>
      <p:sp>
        <p:nvSpPr>
          <p:cNvPr id="6468" name="Google Shape;6468;p91"/>
          <p:cNvSpPr/>
          <p:nvPr/>
        </p:nvSpPr>
        <p:spPr>
          <a:xfrm>
            <a:off x="3897301" y="27139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9" name="Google Shape;6469;p91"/>
          <p:cNvSpPr/>
          <p:nvPr/>
        </p:nvSpPr>
        <p:spPr>
          <a:xfrm>
            <a:off x="2999656" y="27139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0" name="Google Shape;6470;p91"/>
          <p:cNvSpPr/>
          <p:nvPr/>
        </p:nvSpPr>
        <p:spPr>
          <a:xfrm>
            <a:off x="4177585" y="27139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71" name="Google Shape;6471;p91"/>
          <p:cNvCxnSpPr>
            <a:stCxn id="6464" idx="3"/>
            <a:endCxn id="6457" idx="1"/>
          </p:cNvCxnSpPr>
          <p:nvPr/>
        </p:nvCxnSpPr>
        <p:spPr>
          <a:xfrm>
            <a:off x="5704885" y="286249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472" name="Google Shape;6472;p91"/>
          <p:cNvCxnSpPr/>
          <p:nvPr/>
        </p:nvCxnSpPr>
        <p:spPr>
          <a:xfrm>
            <a:off x="7158469" y="286249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473" name="Google Shape;6473;p91"/>
          <p:cNvCxnSpPr/>
          <p:nvPr/>
        </p:nvCxnSpPr>
        <p:spPr>
          <a:xfrm>
            <a:off x="4247026" y="2862495"/>
            <a:ext cx="18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474" name="Google Shape;6474;p91"/>
          <p:cNvSpPr txBox="1"/>
          <p:nvPr/>
        </p:nvSpPr>
        <p:spPr>
          <a:xfrm>
            <a:off x="3897300" y="1091300"/>
            <a:ext cx="18870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get_location(8)</a:t>
            </a:r>
            <a:endParaRPr sz="1800"/>
          </a:p>
        </p:txBody>
      </p:sp>
      <p:sp>
        <p:nvSpPr>
          <p:cNvPr id="6475" name="Google Shape;6475;p91"/>
          <p:cNvSpPr txBox="1"/>
          <p:nvPr/>
        </p:nvSpPr>
        <p:spPr>
          <a:xfrm>
            <a:off x="3454500" y="2087300"/>
            <a:ext cx="857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n = 11</a:t>
            </a:r>
            <a:endParaRPr sz="1800"/>
          </a:p>
        </p:txBody>
      </p:sp>
      <p:sp>
        <p:nvSpPr>
          <p:cNvPr id="6476" name="Google Shape;6476;p91"/>
          <p:cNvSpPr txBox="1"/>
          <p:nvPr/>
        </p:nvSpPr>
        <p:spPr>
          <a:xfrm>
            <a:off x="3902238" y="1460609"/>
            <a:ext cx="945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 = 8</a:t>
            </a:r>
            <a:endParaRPr sz="1800"/>
          </a:p>
        </p:txBody>
      </p:sp>
      <p:sp>
        <p:nvSpPr>
          <p:cNvPr id="6477" name="Google Shape;6477;p91"/>
          <p:cNvSpPr txBox="1"/>
          <p:nvPr/>
        </p:nvSpPr>
        <p:spPr>
          <a:xfrm>
            <a:off x="3049375" y="2403575"/>
            <a:ext cx="531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0    1    2               3    4    5    6          7    8                     9    10        </a:t>
            </a:r>
            <a:endParaRPr/>
          </a:p>
        </p:txBody>
      </p:sp>
      <p:sp>
        <p:nvSpPr>
          <p:cNvPr id="6478" name="Google Shape;6478;p91"/>
          <p:cNvSpPr txBox="1"/>
          <p:nvPr/>
        </p:nvSpPr>
        <p:spPr>
          <a:xfrm>
            <a:off x="3044263" y="2926125"/>
            <a:ext cx="559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0    1    2   3          </a:t>
            </a:r>
            <a:r>
              <a:rPr lang="pt-BR">
                <a:solidFill>
                  <a:schemeClr val="dk1"/>
                </a:solidFill>
              </a:rPr>
              <a:t>0    1    2   3          0    1    2   3          0    1    2   3   </a:t>
            </a:r>
            <a:r>
              <a:rPr lang="pt-BR"/>
              <a:t>        </a:t>
            </a:r>
            <a:endParaRPr/>
          </a:p>
        </p:txBody>
      </p:sp>
      <p:sp>
        <p:nvSpPr>
          <p:cNvPr id="6479" name="Google Shape;6479;p91"/>
          <p:cNvSpPr/>
          <p:nvPr/>
        </p:nvSpPr>
        <p:spPr>
          <a:xfrm>
            <a:off x="741625" y="2889822"/>
            <a:ext cx="10116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0" name="Google Shape;6480;p91"/>
          <p:cNvSpPr/>
          <p:nvPr/>
        </p:nvSpPr>
        <p:spPr>
          <a:xfrm>
            <a:off x="5369587" y="36283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1" name="Google Shape;6481;p91"/>
          <p:cNvSpPr/>
          <p:nvPr/>
        </p:nvSpPr>
        <p:spPr>
          <a:xfrm>
            <a:off x="5643835" y="36283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2" name="Google Shape;6482;p91"/>
          <p:cNvSpPr/>
          <p:nvPr/>
        </p:nvSpPr>
        <p:spPr>
          <a:xfrm>
            <a:off x="5918084" y="36283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3" name="Google Shape;6483;p91"/>
          <p:cNvSpPr/>
          <p:nvPr/>
        </p:nvSpPr>
        <p:spPr>
          <a:xfrm>
            <a:off x="6181076" y="3628395"/>
            <a:ext cx="274200" cy="29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4" name="Google Shape;6484;p91"/>
          <p:cNvSpPr/>
          <p:nvPr/>
        </p:nvSpPr>
        <p:spPr>
          <a:xfrm>
            <a:off x="5283431" y="3628395"/>
            <a:ext cx="79500" cy="2970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5" name="Google Shape;6485;p91"/>
          <p:cNvSpPr/>
          <p:nvPr/>
        </p:nvSpPr>
        <p:spPr>
          <a:xfrm>
            <a:off x="6461360" y="3628395"/>
            <a:ext cx="79500" cy="297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86" name="Google Shape;6486;p91"/>
          <p:cNvCxnSpPr>
            <a:stCxn id="6484" idx="1"/>
            <a:endCxn id="6469" idx="1"/>
          </p:cNvCxnSpPr>
          <p:nvPr/>
        </p:nvCxnSpPr>
        <p:spPr>
          <a:xfrm rot="10800000">
            <a:off x="2999531" y="2862495"/>
            <a:ext cx="2283900" cy="914400"/>
          </a:xfrm>
          <a:prstGeom prst="curvedConnector3">
            <a:avLst>
              <a:gd fmla="val 11042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6487" name="Google Shape;6487;p91"/>
          <p:cNvCxnSpPr>
            <a:stCxn id="6485" idx="3"/>
            <a:endCxn id="6452" idx="3"/>
          </p:cNvCxnSpPr>
          <p:nvPr/>
        </p:nvCxnSpPr>
        <p:spPr>
          <a:xfrm flipH="1" rot="10800000">
            <a:off x="6540860" y="2862495"/>
            <a:ext cx="2057400" cy="914400"/>
          </a:xfrm>
          <a:prstGeom prst="curvedConnector3">
            <a:avLst>
              <a:gd fmla="val 11157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6488" name="Google Shape;6488;p91"/>
          <p:cNvSpPr txBox="1"/>
          <p:nvPr/>
        </p:nvSpPr>
        <p:spPr>
          <a:xfrm>
            <a:off x="5502500" y="3253975"/>
            <a:ext cx="121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dummy</a:t>
            </a:r>
            <a:endParaRPr/>
          </a:p>
        </p:txBody>
      </p:sp>
      <p:cxnSp>
        <p:nvCxnSpPr>
          <p:cNvPr id="6489" name="Google Shape;6489;p91"/>
          <p:cNvCxnSpPr>
            <a:stCxn id="6490" idx="1"/>
          </p:cNvCxnSpPr>
          <p:nvPr/>
        </p:nvCxnSpPr>
        <p:spPr>
          <a:xfrm flipH="1">
            <a:off x="6508325" y="3442900"/>
            <a:ext cx="210000" cy="14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90" name="Google Shape;6490;p91"/>
          <p:cNvSpPr txBox="1"/>
          <p:nvPr/>
        </p:nvSpPr>
        <p:spPr>
          <a:xfrm>
            <a:off x="6718325" y="3212050"/>
            <a:ext cx="52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6491" name="Google Shape;6491;p91"/>
          <p:cNvSpPr txBox="1"/>
          <p:nvPr/>
        </p:nvSpPr>
        <p:spPr>
          <a:xfrm>
            <a:off x="7241525" y="4023300"/>
            <a:ext cx="1619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u.d.size()=2</a:t>
            </a:r>
            <a:endParaRPr sz="1800"/>
          </a:p>
        </p:txBody>
      </p:sp>
      <p:cxnSp>
        <p:nvCxnSpPr>
          <p:cNvPr id="6492" name="Google Shape;6492;p91"/>
          <p:cNvCxnSpPr>
            <a:stCxn id="6491" idx="0"/>
          </p:cNvCxnSpPr>
          <p:nvPr/>
        </p:nvCxnSpPr>
        <p:spPr>
          <a:xfrm rot="10800000">
            <a:off x="7482875" y="2957100"/>
            <a:ext cx="568500" cy="1066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93" name="Google Shape;6493;p91"/>
          <p:cNvSpPr/>
          <p:nvPr/>
        </p:nvSpPr>
        <p:spPr>
          <a:xfrm>
            <a:off x="1010125" y="3529600"/>
            <a:ext cx="12171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4" name="Google Shape;6494;p91"/>
          <p:cNvSpPr/>
          <p:nvPr/>
        </p:nvSpPr>
        <p:spPr>
          <a:xfrm>
            <a:off x="1010125" y="3758200"/>
            <a:ext cx="22635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95" name="Google Shape;6495;p91"/>
          <p:cNvCxnSpPr/>
          <p:nvPr/>
        </p:nvCxnSpPr>
        <p:spPr>
          <a:xfrm flipH="1">
            <a:off x="7420325" y="2229188"/>
            <a:ext cx="65400" cy="484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96" name="Google Shape;6496;p91"/>
          <p:cNvSpPr txBox="1"/>
          <p:nvPr/>
        </p:nvSpPr>
        <p:spPr>
          <a:xfrm>
            <a:off x="7302475" y="1883150"/>
            <a:ext cx="52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6497" name="Google Shape;6497;p91"/>
          <p:cNvSpPr txBox="1"/>
          <p:nvPr/>
        </p:nvSpPr>
        <p:spPr>
          <a:xfrm>
            <a:off x="7252428" y="4027112"/>
            <a:ext cx="1619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u.d.size()=2</a:t>
            </a:r>
            <a:endParaRPr sz="1800"/>
          </a:p>
        </p:txBody>
      </p:sp>
      <p:cxnSp>
        <p:nvCxnSpPr>
          <p:cNvPr id="6498" name="Google Shape;6498;p91"/>
          <p:cNvCxnSpPr>
            <a:stCxn id="6497" idx="1"/>
          </p:cNvCxnSpPr>
          <p:nvPr/>
        </p:nvCxnSpPr>
        <p:spPr>
          <a:xfrm rot="10800000">
            <a:off x="6629028" y="2919212"/>
            <a:ext cx="623400" cy="1284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99" name="Google Shape;6499;p91"/>
          <p:cNvSpPr/>
          <p:nvPr/>
        </p:nvSpPr>
        <p:spPr>
          <a:xfrm>
            <a:off x="552925" y="3986800"/>
            <a:ext cx="18870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0" name="Google Shape;6500;p91"/>
          <p:cNvSpPr txBox="1"/>
          <p:nvPr/>
        </p:nvSpPr>
        <p:spPr>
          <a:xfrm>
            <a:off x="5602975" y="556025"/>
            <a:ext cx="226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retorna u,1</a:t>
            </a:r>
            <a:endParaRPr sz="1800"/>
          </a:p>
        </p:txBody>
      </p:sp>
      <p:cxnSp>
        <p:nvCxnSpPr>
          <p:cNvPr id="6501" name="Google Shape;6501;p91"/>
          <p:cNvCxnSpPr>
            <a:endCxn id="6502" idx="1"/>
          </p:cNvCxnSpPr>
          <p:nvPr/>
        </p:nvCxnSpPr>
        <p:spPr>
          <a:xfrm>
            <a:off x="5854375" y="987800"/>
            <a:ext cx="300" cy="1126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03" name="Google Shape;6503;p91"/>
          <p:cNvCxnSpPr/>
          <p:nvPr/>
        </p:nvCxnSpPr>
        <p:spPr>
          <a:xfrm>
            <a:off x="5864625" y="967725"/>
            <a:ext cx="553200" cy="331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04" name="Google Shape;6504;p91"/>
          <p:cNvSpPr/>
          <p:nvPr/>
        </p:nvSpPr>
        <p:spPr>
          <a:xfrm>
            <a:off x="741625" y="3118422"/>
            <a:ext cx="1011600" cy="28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5" name="Google Shape;6505;p91"/>
          <p:cNvSpPr txBox="1"/>
          <p:nvPr/>
        </p:nvSpPr>
        <p:spPr>
          <a:xfrm>
            <a:off x="6126175" y="1229250"/>
            <a:ext cx="1217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idx = 11</a:t>
            </a:r>
            <a:endParaRPr sz="1800"/>
          </a:p>
        </p:txBody>
      </p:sp>
      <p:sp>
        <p:nvSpPr>
          <p:cNvPr id="6506" name="Google Shape;6506;p91"/>
          <p:cNvSpPr txBox="1"/>
          <p:nvPr/>
        </p:nvSpPr>
        <p:spPr>
          <a:xfrm>
            <a:off x="6126175" y="1229250"/>
            <a:ext cx="1217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idx = 9</a:t>
            </a:r>
            <a:endParaRPr sz="1800"/>
          </a:p>
        </p:txBody>
      </p:sp>
      <p:cxnSp>
        <p:nvCxnSpPr>
          <p:cNvPr id="6507" name="Google Shape;6507;p91"/>
          <p:cNvCxnSpPr/>
          <p:nvPr/>
        </p:nvCxnSpPr>
        <p:spPr>
          <a:xfrm flipH="1">
            <a:off x="5972525" y="2229188"/>
            <a:ext cx="65400" cy="484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02" name="Google Shape;6502;p91"/>
          <p:cNvSpPr txBox="1"/>
          <p:nvPr/>
        </p:nvSpPr>
        <p:spPr>
          <a:xfrm>
            <a:off x="5854675" y="1883150"/>
            <a:ext cx="52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6508" name="Google Shape;6508;p91"/>
          <p:cNvSpPr txBox="1"/>
          <p:nvPr/>
        </p:nvSpPr>
        <p:spPr>
          <a:xfrm>
            <a:off x="6126175" y="1229250"/>
            <a:ext cx="12171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idx = 7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5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5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5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9" name="Shape 2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0" name="Google Shape;229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Encadeadas x Arrays</a:t>
            </a:r>
            <a:endParaRPr/>
          </a:p>
        </p:txBody>
      </p:sp>
      <p:sp>
        <p:nvSpPr>
          <p:cNvPr id="2291" name="Google Shape;2291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Numa lista encadeada cada elemento possui a informação e uma referência para a posição da memória onde está o próximo elemento.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Podem estar em qualquer posição da memória onde caiba um nó com a informação e a referência.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Convencionamos um endereço especial que usamos para indicar o fim  da lista. O </a:t>
            </a:r>
            <a:r>
              <a:rPr lang="pt-BR">
                <a:solidFill>
                  <a:srgbClr val="000C8C"/>
                </a:solidFill>
                <a:latin typeface="Roboto Mono"/>
                <a:ea typeface="Roboto Mono"/>
                <a:cs typeface="Roboto Mono"/>
                <a:sym typeface="Roboto Mono"/>
              </a:rPr>
              <a:t>nil</a:t>
            </a:r>
            <a:r>
              <a:rPr lang="pt-BR"/>
              <a:t> em vermelho</a:t>
            </a:r>
            <a:endParaRPr/>
          </a:p>
        </p:txBody>
      </p:sp>
      <p:pic>
        <p:nvPicPr>
          <p:cNvPr id="2292" name="Google Shape;22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8400" y="1152000"/>
            <a:ext cx="3523625" cy="3618690"/>
          </a:xfrm>
          <a:prstGeom prst="rect">
            <a:avLst/>
          </a:prstGeom>
          <a:noFill/>
          <a:ln>
            <a:noFill/>
          </a:ln>
        </p:spPr>
      </p:pic>
      <p:sp>
        <p:nvSpPr>
          <p:cNvPr id="2293" name="Google Shape;229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2" name="Shape 6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3" name="Google Shape;6513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Quantos passos para localizar um elemento?</a:t>
            </a:r>
            <a:endParaRPr/>
          </a:p>
        </p:txBody>
      </p:sp>
      <p:sp>
        <p:nvSpPr>
          <p:cNvPr id="6514" name="Google Shape;6514;p92"/>
          <p:cNvSpPr txBox="1"/>
          <p:nvPr>
            <p:ph idx="1" type="body"/>
          </p:nvPr>
        </p:nvSpPr>
        <p:spPr>
          <a:xfrm>
            <a:off x="311700" y="1152475"/>
            <a:ext cx="824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 sz="1800"/>
              <a:t>com exceção de no máximo um bloco, cada bloco contém pelo menos </a:t>
            </a:r>
            <a:br>
              <a:rPr lang="pt-BR" sz="1800"/>
            </a:br>
            <a:r>
              <a:rPr b="1" lang="pt-BR" sz="1800"/>
              <a:t>b − 1</a:t>
            </a:r>
            <a:r>
              <a:rPr lang="pt-BR" sz="1800"/>
              <a:t> elementos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 sz="1800"/>
              <a:t>Assim, cada etapa em nossa pesquisa nos deixa </a:t>
            </a:r>
            <a:r>
              <a:rPr b="1" lang="pt-BR" sz="1800"/>
              <a:t>b−1</a:t>
            </a:r>
            <a:r>
              <a:rPr lang="pt-BR" sz="1800"/>
              <a:t> elementos mais próximos do elemento procurado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 sz="1800"/>
              <a:t>Se estamos procurando para a frente, atingimos o nó procurado após</a:t>
            </a:r>
            <a:br>
              <a:rPr lang="pt-BR" sz="1800"/>
            </a:br>
            <a:r>
              <a:rPr b="1" i="1" lang="pt-BR" sz="1800"/>
              <a:t>O(1 + i/b)</a:t>
            </a:r>
            <a:r>
              <a:rPr lang="pt-BR" sz="1800"/>
              <a:t> passos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 sz="1800"/>
              <a:t>Se buscarmos para trás, então alcançamos o nó procurado após </a:t>
            </a:r>
            <a:br>
              <a:rPr lang="pt-BR" sz="1800"/>
            </a:br>
            <a:r>
              <a:rPr b="1" i="1" lang="pt-BR" sz="1800"/>
              <a:t>O(1 + (n − i)/b)</a:t>
            </a:r>
            <a:r>
              <a:rPr lang="pt-BR" sz="1800"/>
              <a:t> passos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 sz="1800"/>
              <a:t>O algoritmo leva a menor dessas duas quantidades, então o tempo para localizar o item com o índice </a:t>
            </a:r>
            <a:r>
              <a:rPr i="1" lang="pt-BR" sz="1800"/>
              <a:t>i</a:t>
            </a:r>
            <a:r>
              <a:rPr lang="pt-BR" sz="1800"/>
              <a:t> é </a:t>
            </a:r>
            <a:r>
              <a:rPr b="1" i="1" lang="pt-BR" sz="1800"/>
              <a:t>O(1 + min{i, n − i}/b)</a:t>
            </a:r>
            <a:r>
              <a:rPr lang="pt-BR" sz="1800"/>
              <a:t>.</a:t>
            </a:r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8" name="Shape 6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9" name="Google Shape;6519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get() </a:t>
            </a:r>
            <a:r>
              <a:rPr lang="pt-BR"/>
              <a:t>e </a:t>
            </a:r>
            <a:r>
              <a:rPr i="1" lang="pt-BR"/>
              <a:t>set()</a:t>
            </a:r>
            <a:endParaRPr i="1"/>
          </a:p>
        </p:txBody>
      </p:sp>
      <p:sp>
        <p:nvSpPr>
          <p:cNvPr id="6520" name="Google Shape;6520;p93"/>
          <p:cNvSpPr txBox="1"/>
          <p:nvPr>
            <p:ph idx="1" type="body"/>
          </p:nvPr>
        </p:nvSpPr>
        <p:spPr>
          <a:xfrm>
            <a:off x="311700" y="2198650"/>
            <a:ext cx="3999900" cy="17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j←get_location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521" name="Google Shape;6521;p93"/>
          <p:cNvSpPr txBox="1"/>
          <p:nvPr>
            <p:ph idx="2" type="body"/>
          </p:nvPr>
        </p:nvSpPr>
        <p:spPr>
          <a:xfrm>
            <a:off x="4600850" y="2198650"/>
            <a:ext cx="3999900" cy="18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3000A0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j←get_location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2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20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2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20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20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522" name="Google Shape;6522;p93"/>
          <p:cNvSpPr txBox="1"/>
          <p:nvPr/>
        </p:nvSpPr>
        <p:spPr>
          <a:xfrm>
            <a:off x="533150" y="1017725"/>
            <a:ext cx="80676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/>
              <a:t>Uma vez que saibamos como localizar o item com o índice </a:t>
            </a:r>
            <a:r>
              <a:rPr i="1" lang="pt-BR" sz="2000"/>
              <a:t>i</a:t>
            </a:r>
            <a:r>
              <a:rPr lang="pt-BR" sz="2000"/>
              <a:t>, as operações </a:t>
            </a:r>
            <a:r>
              <a:rPr i="1" lang="pt-BR" sz="2000"/>
              <a:t>get(i) </a:t>
            </a:r>
            <a:r>
              <a:rPr lang="pt-BR" sz="2000"/>
              <a:t>e </a:t>
            </a:r>
            <a:r>
              <a:rPr i="1" lang="pt-BR" sz="2000"/>
              <a:t>set(i,x)</a:t>
            </a:r>
            <a:r>
              <a:rPr lang="pt-BR" sz="2000"/>
              <a:t> traduzem-se em obter ou definir um determinado índice no bloco correto.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6" name="Shape 6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7" name="Google Shape;6527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Adicionando um elemento (ao final da lista)</a:t>
            </a:r>
            <a:endParaRPr/>
          </a:p>
        </p:txBody>
      </p:sp>
      <p:sp>
        <p:nvSpPr>
          <p:cNvPr id="6528" name="Google Shape;6528;p9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Se o último bloco estiver cheio (ou não existir porque ainda não tem blocos), então primeiro alocamos um novo bloco e o anexamos à lista de blocos. 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Agora que temos certeza de que o último bloco existe e não está cheio, anexamos </a:t>
            </a:r>
            <a:r>
              <a:rPr i="1" lang="pt-BR" sz="1800"/>
              <a:t>x</a:t>
            </a:r>
            <a:r>
              <a:rPr lang="pt-BR" sz="1800"/>
              <a:t> no último bloco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529" name="Google Shape;6529;p9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append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last←dummy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8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last</a:t>
            </a:r>
            <a:r>
              <a:rPr b="1" lang="pt-BR" sz="18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8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or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last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8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b="1" lang="pt-BR" sz="18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18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last←add_before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last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append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</a:t>
            </a:r>
            <a:r>
              <a:rPr b="1" lang="pt-BR" sz="18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18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 sz="1800">
              <a:solidFill>
                <a:srgbClr val="10604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3" name="Shape 6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4" name="Google Shape;6534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add(i,x)</a:t>
            </a:r>
            <a:r>
              <a:rPr lang="pt-BR"/>
              <a:t> - Adicionando elemento no meio da lista</a:t>
            </a:r>
            <a:endParaRPr/>
          </a:p>
        </p:txBody>
      </p:sp>
      <p:sp>
        <p:nvSpPr>
          <p:cNvPr id="6535" name="Google Shape;6535;p95"/>
          <p:cNvSpPr txBox="1"/>
          <p:nvPr>
            <p:ph idx="1" type="body"/>
          </p:nvPr>
        </p:nvSpPr>
        <p:spPr>
          <a:xfrm>
            <a:off x="311700" y="1152475"/>
            <a:ext cx="412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Primeiro localizamos </a:t>
            </a:r>
            <a:r>
              <a:rPr i="1" lang="pt-BR" sz="1800"/>
              <a:t>i</a:t>
            </a:r>
            <a:r>
              <a:rPr lang="pt-BR" sz="1800"/>
              <a:t> para obter o nó </a:t>
            </a:r>
            <a:r>
              <a:rPr i="1" lang="pt-BR" sz="1800"/>
              <a:t>u</a:t>
            </a:r>
            <a:r>
              <a:rPr lang="pt-BR" sz="1800"/>
              <a:t> cujo bloco contém o </a:t>
            </a:r>
            <a:r>
              <a:rPr i="1" lang="pt-BR" sz="1800"/>
              <a:t>i-ésimo</a:t>
            </a:r>
            <a:r>
              <a:rPr lang="pt-BR" sz="1800"/>
              <a:t> item da lista.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/>
              <a:t>Se o bloco tem espaço, simplesmente inserimos na posição i da </a:t>
            </a:r>
            <a:r>
              <a:rPr b="1" lang="pt-BR" sz="1800"/>
              <a:t>DBDeque</a:t>
            </a:r>
            <a:r>
              <a:rPr lang="pt-BR" sz="1800"/>
              <a:t>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E se o bloco estiver cheio?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536" name="Google Shape;6536;p9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Três</a:t>
            </a:r>
            <a:r>
              <a:rPr lang="pt-BR" sz="1800"/>
              <a:t> situações:</a:t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arenR"/>
            </a:pPr>
            <a:r>
              <a:rPr lang="pt-BR" sz="1800"/>
              <a:t>Achamos rapidamente, em </a:t>
            </a:r>
            <a:br>
              <a:rPr lang="pt-BR" sz="1800"/>
            </a:br>
            <a:r>
              <a:rPr b="1" i="1" lang="pt-BR" sz="1800"/>
              <a:t>r + 1 ≤ b</a:t>
            </a:r>
            <a:r>
              <a:rPr lang="pt-BR" sz="1800"/>
              <a:t> passos, um nó </a:t>
            </a:r>
            <a:r>
              <a:rPr b="1" lang="pt-BR" sz="1800"/>
              <a:t>u</a:t>
            </a:r>
            <a:r>
              <a:rPr b="1" baseline="-25000" lang="pt-BR" sz="1800"/>
              <a:t>r</a:t>
            </a:r>
            <a:r>
              <a:rPr b="1" lang="pt-BR" sz="1800"/>
              <a:t> </a:t>
            </a:r>
            <a:r>
              <a:rPr lang="pt-BR" sz="1800"/>
              <a:t>cujo bloco não está cheio.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pt-BR" sz="1800"/>
              <a:t>C</a:t>
            </a:r>
            <a:r>
              <a:rPr lang="pt-BR" sz="1800"/>
              <a:t>hegamos</a:t>
            </a:r>
            <a:r>
              <a:rPr lang="pt-BR" sz="1800"/>
              <a:t> rapidamente, em </a:t>
            </a:r>
            <a:br>
              <a:rPr lang="pt-BR" sz="1800"/>
            </a:br>
            <a:r>
              <a:rPr b="1" i="1" lang="pt-BR" sz="1800"/>
              <a:t>r + 1 ≤ b</a:t>
            </a:r>
            <a:r>
              <a:rPr b="1" lang="pt-BR" sz="1800"/>
              <a:t> </a:t>
            </a:r>
            <a:r>
              <a:rPr lang="pt-BR" sz="1800"/>
              <a:t>passos ao fim da lista de blocos.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pt-BR" sz="1800"/>
              <a:t>Após </a:t>
            </a:r>
            <a:r>
              <a:rPr b="1" i="1" lang="pt-BR" sz="1800"/>
              <a:t>b</a:t>
            </a:r>
            <a:r>
              <a:rPr lang="pt-BR" sz="1800"/>
              <a:t> passos não encontramos nenhum bloco que não está cheio</a:t>
            </a:r>
            <a:endParaRPr sz="1800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0" name="Shape 6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1" name="Google Shape;6541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Caso 1 - Achamos espaço em menos que b-1 passos</a:t>
            </a:r>
            <a:endParaRPr/>
          </a:p>
        </p:txBody>
      </p:sp>
      <p:sp>
        <p:nvSpPr>
          <p:cNvPr id="6542" name="Google Shape;6542;p96"/>
          <p:cNvSpPr txBox="1"/>
          <p:nvPr>
            <p:ph idx="1" type="body"/>
          </p:nvPr>
        </p:nvSpPr>
        <p:spPr>
          <a:xfrm>
            <a:off x="311700" y="1152475"/>
            <a:ext cx="77961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Neste caso, executamos </a:t>
            </a:r>
            <a:r>
              <a:rPr b="1" lang="pt-BR" sz="1800"/>
              <a:t>r </a:t>
            </a:r>
            <a:r>
              <a:rPr lang="pt-BR" sz="1800"/>
              <a:t>deslocamentos de um elemento de um bloco para o próximo, de modo que um espaço livre em </a:t>
            </a:r>
            <a:r>
              <a:rPr b="1" lang="pt-BR" sz="1800"/>
              <a:t>u</a:t>
            </a:r>
            <a:r>
              <a:rPr b="1" baseline="-25000" lang="pt-BR" sz="1800"/>
              <a:t>r</a:t>
            </a:r>
            <a:r>
              <a:rPr lang="pt-BR" sz="1800"/>
              <a:t> se torne um espaço livre em </a:t>
            </a:r>
            <a:r>
              <a:rPr b="1" lang="pt-BR" sz="1800"/>
              <a:t>u</a:t>
            </a:r>
            <a:r>
              <a:rPr b="1" baseline="-25000" lang="pt-BR" sz="1800"/>
              <a:t>0</a:t>
            </a:r>
            <a:r>
              <a:rPr lang="pt-BR" sz="1800"/>
              <a:t>. Podemos, então, inserir </a:t>
            </a:r>
            <a:r>
              <a:rPr i="1" lang="pt-BR" sz="1800"/>
              <a:t>x</a:t>
            </a:r>
            <a:r>
              <a:rPr lang="pt-BR" sz="1800"/>
              <a:t> no bloco </a:t>
            </a:r>
            <a:r>
              <a:rPr b="1" lang="pt-BR" sz="1800"/>
              <a:t>u</a:t>
            </a:r>
            <a:r>
              <a:rPr b="1" baseline="-25000" lang="pt-BR" sz="1800"/>
              <a:t>0</a:t>
            </a:r>
            <a:r>
              <a:rPr lang="pt-BR" sz="1800"/>
              <a:t>. (no exemplo </a:t>
            </a:r>
            <a:r>
              <a:rPr i="1" lang="pt-BR" sz="1800"/>
              <a:t>b</a:t>
            </a:r>
            <a:r>
              <a:rPr lang="pt-BR" sz="1800"/>
              <a:t>=3)</a:t>
            </a:r>
            <a:endParaRPr sz="1800"/>
          </a:p>
        </p:txBody>
      </p:sp>
      <p:pic>
        <p:nvPicPr>
          <p:cNvPr id="6543" name="Google Shape;6543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58575"/>
            <a:ext cx="8839201" cy="128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7" name="Shape 6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8" name="Google Shape;6548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Caso 2 - Chegamos ao fim da lista</a:t>
            </a:r>
            <a:endParaRPr/>
          </a:p>
        </p:txBody>
      </p:sp>
      <p:sp>
        <p:nvSpPr>
          <p:cNvPr id="6549" name="Google Shape;6549;p97"/>
          <p:cNvSpPr txBox="1"/>
          <p:nvPr>
            <p:ph idx="1" type="body"/>
          </p:nvPr>
        </p:nvSpPr>
        <p:spPr>
          <a:xfrm>
            <a:off x="311700" y="1152475"/>
            <a:ext cx="7796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Neste caso, adicionamos um novo bloco vazio ao final da lista de blocos e procedemos como no primeiro caso.</a:t>
            </a:r>
            <a:endParaRPr sz="1800"/>
          </a:p>
        </p:txBody>
      </p:sp>
      <p:pic>
        <p:nvPicPr>
          <p:cNvPr id="6550" name="Google Shape;6550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86275"/>
            <a:ext cx="8839201" cy="128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4" name="Shape 6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5" name="Google Shape;6555;p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Caso 3 - Após b passos não encontramos espaço</a:t>
            </a:r>
            <a:endParaRPr/>
          </a:p>
        </p:txBody>
      </p:sp>
      <p:sp>
        <p:nvSpPr>
          <p:cNvPr id="6556" name="Google Shape;6556;p98"/>
          <p:cNvSpPr txBox="1"/>
          <p:nvPr>
            <p:ph idx="1" type="body"/>
          </p:nvPr>
        </p:nvSpPr>
        <p:spPr>
          <a:xfrm>
            <a:off x="311700" y="1152475"/>
            <a:ext cx="77961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pt-BR" sz="1828"/>
              <a:t>Inserimos um novo bloco u</a:t>
            </a:r>
            <a:r>
              <a:rPr baseline="-25000" lang="pt-BR" sz="1828"/>
              <a:t>b</a:t>
            </a:r>
            <a:r>
              <a:rPr lang="pt-BR" sz="1828"/>
              <a:t> ao final desta sequência e distribuímos os </a:t>
            </a:r>
            <a:r>
              <a:rPr b="1" lang="pt-BR" sz="1828"/>
              <a:t>b(b+1)</a:t>
            </a:r>
            <a:r>
              <a:rPr lang="pt-BR" sz="1828"/>
              <a:t> elementos originais para que cada bloco de u</a:t>
            </a:r>
            <a:r>
              <a:rPr baseline="-25000" lang="pt-BR" sz="1828"/>
              <a:t>0</a:t>
            </a:r>
            <a:r>
              <a:rPr lang="pt-BR" sz="1828"/>
              <a:t> , . . . , u</a:t>
            </a:r>
            <a:r>
              <a:rPr baseline="-25000" lang="pt-BR" sz="1828"/>
              <a:t>b</a:t>
            </a:r>
            <a:r>
              <a:rPr lang="pt-BR" sz="1828"/>
              <a:t> contenha exatamente </a:t>
            </a:r>
            <a:r>
              <a:rPr b="1" lang="pt-BR" sz="1828"/>
              <a:t>b</a:t>
            </a:r>
            <a:r>
              <a:rPr lang="pt-BR" sz="1828"/>
              <a:t> elementos.</a:t>
            </a:r>
            <a:endParaRPr sz="1130"/>
          </a:p>
        </p:txBody>
      </p:sp>
      <p:pic>
        <p:nvPicPr>
          <p:cNvPr id="6557" name="Google Shape;6557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58575"/>
            <a:ext cx="8839201" cy="128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1" name="Shape 6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2" name="Google Shape;6562;p99"/>
          <p:cNvSpPr txBox="1"/>
          <p:nvPr>
            <p:ph type="title"/>
          </p:nvPr>
        </p:nvSpPr>
        <p:spPr>
          <a:xfrm>
            <a:off x="311700" y="173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/>
              <a:t>add(i,x)</a:t>
            </a:r>
            <a:endParaRPr i="1"/>
          </a:p>
        </p:txBody>
      </p:sp>
      <p:sp>
        <p:nvSpPr>
          <p:cNvPr id="6563" name="Google Shape;6563;p99"/>
          <p:cNvSpPr txBox="1"/>
          <p:nvPr>
            <p:ph idx="1" type="body"/>
          </p:nvPr>
        </p:nvSpPr>
        <p:spPr>
          <a:xfrm>
            <a:off x="311700" y="615625"/>
            <a:ext cx="4698000" cy="44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pt-BR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append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j←get_location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r←0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w←u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w←w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r←r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espalhar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w←u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w←add_before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add_first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remove_last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w←w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add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x</a:t>
            </a: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</a:t>
            </a:r>
            <a:r>
              <a:rPr b="1" lang="pt-BR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endParaRPr>
              <a:solidFill>
                <a:srgbClr val="10604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7" name="Shape 6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8" name="Google Shape;6568;p100"/>
          <p:cNvSpPr txBox="1"/>
          <p:nvPr>
            <p:ph type="title"/>
          </p:nvPr>
        </p:nvSpPr>
        <p:spPr>
          <a:xfrm>
            <a:off x="311700" y="173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espalhar</a:t>
            </a:r>
            <a:r>
              <a:rPr i="1" lang="pt-BR"/>
              <a:t>: spread</a:t>
            </a:r>
            <a:r>
              <a:rPr i="1" lang="pt-BR"/>
              <a:t>(u)</a:t>
            </a:r>
            <a:endParaRPr i="1"/>
          </a:p>
        </p:txBody>
      </p:sp>
      <p:sp>
        <p:nvSpPr>
          <p:cNvPr id="6569" name="Google Shape;6569;p100"/>
          <p:cNvSpPr txBox="1"/>
          <p:nvPr>
            <p:ph idx="1" type="body"/>
          </p:nvPr>
        </p:nvSpPr>
        <p:spPr>
          <a:xfrm>
            <a:off x="311700" y="615625"/>
            <a:ext cx="6880800" cy="25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spread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w←u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8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8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8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8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b="1" lang="pt-BR" sz="18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b−1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w←w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w←add_before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8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w≠u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 sz="18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8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add_first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remove_last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b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8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w←w</a:t>
            </a:r>
            <a:r>
              <a:rPr lang="pt-BR" sz="18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8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prev</a:t>
            </a:r>
            <a:endParaRPr sz="1800">
              <a:solidFill>
                <a:srgbClr val="572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>
              <a:solidFill>
                <a:srgbClr val="0000F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570" name="Google Shape;6570;p100"/>
          <p:cNvSpPr/>
          <p:nvPr/>
        </p:nvSpPr>
        <p:spPr>
          <a:xfrm>
            <a:off x="2738831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l</a:t>
            </a:r>
            <a:endParaRPr sz="1800"/>
          </a:p>
        </p:txBody>
      </p:sp>
      <p:sp>
        <p:nvSpPr>
          <p:cNvPr id="6571" name="Google Shape;6571;p100"/>
          <p:cNvSpPr/>
          <p:nvPr/>
        </p:nvSpPr>
        <p:spPr>
          <a:xfrm>
            <a:off x="3109567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m</a:t>
            </a:r>
            <a:endParaRPr sz="1800"/>
          </a:p>
        </p:txBody>
      </p:sp>
      <p:sp>
        <p:nvSpPr>
          <p:cNvPr id="6572" name="Google Shape;6572;p100"/>
          <p:cNvSpPr/>
          <p:nvPr/>
        </p:nvSpPr>
        <p:spPr>
          <a:xfrm>
            <a:off x="3480303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n</a:t>
            </a:r>
            <a:endParaRPr sz="1800"/>
          </a:p>
        </p:txBody>
      </p:sp>
      <p:sp>
        <p:nvSpPr>
          <p:cNvPr id="6573" name="Google Shape;6573;p100"/>
          <p:cNvSpPr/>
          <p:nvPr/>
        </p:nvSpPr>
        <p:spPr>
          <a:xfrm>
            <a:off x="3835822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o</a:t>
            </a:r>
            <a:endParaRPr sz="1800"/>
          </a:p>
        </p:txBody>
      </p:sp>
      <p:sp>
        <p:nvSpPr>
          <p:cNvPr id="6574" name="Google Shape;6574;p100"/>
          <p:cNvSpPr/>
          <p:nvPr/>
        </p:nvSpPr>
        <p:spPr>
          <a:xfrm>
            <a:off x="2622363" y="3854750"/>
            <a:ext cx="108000" cy="418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5" name="Google Shape;6575;p100"/>
          <p:cNvSpPr/>
          <p:nvPr/>
        </p:nvSpPr>
        <p:spPr>
          <a:xfrm>
            <a:off x="4214716" y="3854750"/>
            <a:ext cx="108000" cy="418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6" name="Google Shape;6576;p100"/>
          <p:cNvSpPr/>
          <p:nvPr/>
        </p:nvSpPr>
        <p:spPr>
          <a:xfrm>
            <a:off x="781659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 i</a:t>
            </a:r>
            <a:endParaRPr sz="1800"/>
          </a:p>
        </p:txBody>
      </p:sp>
      <p:sp>
        <p:nvSpPr>
          <p:cNvPr id="6577" name="Google Shape;6577;p100"/>
          <p:cNvSpPr/>
          <p:nvPr/>
        </p:nvSpPr>
        <p:spPr>
          <a:xfrm>
            <a:off x="1152395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x</a:t>
            </a:r>
            <a:endParaRPr sz="1800"/>
          </a:p>
        </p:txBody>
      </p:sp>
      <p:sp>
        <p:nvSpPr>
          <p:cNvPr id="6578" name="Google Shape;6578;p100"/>
          <p:cNvSpPr/>
          <p:nvPr/>
        </p:nvSpPr>
        <p:spPr>
          <a:xfrm>
            <a:off x="1523131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j</a:t>
            </a:r>
            <a:endParaRPr sz="1800"/>
          </a:p>
        </p:txBody>
      </p:sp>
      <p:sp>
        <p:nvSpPr>
          <p:cNvPr id="6579" name="Google Shape;6579;p100"/>
          <p:cNvSpPr/>
          <p:nvPr/>
        </p:nvSpPr>
        <p:spPr>
          <a:xfrm>
            <a:off x="1878651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k</a:t>
            </a:r>
            <a:endParaRPr sz="2200"/>
          </a:p>
        </p:txBody>
      </p:sp>
      <p:sp>
        <p:nvSpPr>
          <p:cNvPr id="6580" name="Google Shape;6580;p100"/>
          <p:cNvSpPr/>
          <p:nvPr/>
        </p:nvSpPr>
        <p:spPr>
          <a:xfrm>
            <a:off x="665191" y="3854750"/>
            <a:ext cx="108000" cy="418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1" name="Google Shape;6581;p100"/>
          <p:cNvSpPr/>
          <p:nvPr/>
        </p:nvSpPr>
        <p:spPr>
          <a:xfrm>
            <a:off x="2257545" y="3854750"/>
            <a:ext cx="108000" cy="418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2" name="Google Shape;6582;p100"/>
          <p:cNvSpPr/>
          <p:nvPr/>
        </p:nvSpPr>
        <p:spPr>
          <a:xfrm>
            <a:off x="4696002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</a:t>
            </a:r>
            <a:endParaRPr sz="1800"/>
          </a:p>
        </p:txBody>
      </p:sp>
      <p:sp>
        <p:nvSpPr>
          <p:cNvPr id="6583" name="Google Shape;6583;p100"/>
          <p:cNvSpPr/>
          <p:nvPr/>
        </p:nvSpPr>
        <p:spPr>
          <a:xfrm>
            <a:off x="5066738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q</a:t>
            </a:r>
            <a:endParaRPr sz="1800"/>
          </a:p>
        </p:txBody>
      </p:sp>
      <p:sp>
        <p:nvSpPr>
          <p:cNvPr id="6584" name="Google Shape;6584;p100"/>
          <p:cNvSpPr/>
          <p:nvPr/>
        </p:nvSpPr>
        <p:spPr>
          <a:xfrm>
            <a:off x="5437474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r</a:t>
            </a:r>
            <a:endParaRPr sz="1800"/>
          </a:p>
        </p:txBody>
      </p:sp>
      <p:sp>
        <p:nvSpPr>
          <p:cNvPr id="6585" name="Google Shape;6585;p100"/>
          <p:cNvSpPr/>
          <p:nvPr/>
        </p:nvSpPr>
        <p:spPr>
          <a:xfrm>
            <a:off x="5792994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</a:t>
            </a:r>
            <a:r>
              <a:rPr lang="pt-BR" sz="1800"/>
              <a:t>t</a:t>
            </a:r>
            <a:endParaRPr sz="1800"/>
          </a:p>
        </p:txBody>
      </p:sp>
      <p:sp>
        <p:nvSpPr>
          <p:cNvPr id="6586" name="Google Shape;6586;p100"/>
          <p:cNvSpPr/>
          <p:nvPr/>
        </p:nvSpPr>
        <p:spPr>
          <a:xfrm>
            <a:off x="4579535" y="3854750"/>
            <a:ext cx="108000" cy="418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7" name="Google Shape;6587;p100"/>
          <p:cNvSpPr/>
          <p:nvPr/>
        </p:nvSpPr>
        <p:spPr>
          <a:xfrm>
            <a:off x="6171888" y="3854750"/>
            <a:ext cx="108000" cy="418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88" name="Google Shape;6588;p100"/>
          <p:cNvCxnSpPr>
            <a:endCxn id="6580" idx="1"/>
          </p:cNvCxnSpPr>
          <p:nvPr/>
        </p:nvCxnSpPr>
        <p:spPr>
          <a:xfrm>
            <a:off x="411091" y="4063850"/>
            <a:ext cx="25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589" name="Google Shape;6589;p100"/>
          <p:cNvCxnSpPr/>
          <p:nvPr/>
        </p:nvCxnSpPr>
        <p:spPr>
          <a:xfrm>
            <a:off x="2375842" y="4063575"/>
            <a:ext cx="25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590" name="Google Shape;6590;p100"/>
          <p:cNvCxnSpPr/>
          <p:nvPr/>
        </p:nvCxnSpPr>
        <p:spPr>
          <a:xfrm>
            <a:off x="4325194" y="4063575"/>
            <a:ext cx="25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591" name="Google Shape;6591;p100"/>
          <p:cNvCxnSpPr/>
          <p:nvPr/>
        </p:nvCxnSpPr>
        <p:spPr>
          <a:xfrm>
            <a:off x="6282366" y="4063575"/>
            <a:ext cx="25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592" name="Google Shape;6592;p100"/>
          <p:cNvSpPr txBox="1"/>
          <p:nvPr/>
        </p:nvSpPr>
        <p:spPr>
          <a:xfrm>
            <a:off x="110650" y="3724000"/>
            <a:ext cx="4428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/>
              <a:t>…</a:t>
            </a:r>
            <a:endParaRPr sz="2900"/>
          </a:p>
        </p:txBody>
      </p:sp>
      <p:sp>
        <p:nvSpPr>
          <p:cNvPr id="6593" name="Google Shape;6593;p100"/>
          <p:cNvSpPr txBox="1"/>
          <p:nvPr/>
        </p:nvSpPr>
        <p:spPr>
          <a:xfrm>
            <a:off x="7193906" y="3724000"/>
            <a:ext cx="4428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/>
              <a:t>…</a:t>
            </a:r>
            <a:endParaRPr sz="2900"/>
          </a:p>
        </p:txBody>
      </p:sp>
      <p:cxnSp>
        <p:nvCxnSpPr>
          <p:cNvPr id="6594" name="Google Shape;6594;p100"/>
          <p:cNvCxnSpPr/>
          <p:nvPr/>
        </p:nvCxnSpPr>
        <p:spPr>
          <a:xfrm flipH="1">
            <a:off x="781661" y="3512600"/>
            <a:ext cx="6000" cy="33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95" name="Google Shape;6595;p100"/>
          <p:cNvSpPr/>
          <p:nvPr/>
        </p:nvSpPr>
        <p:spPr>
          <a:xfrm>
            <a:off x="6635727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6596" name="Google Shape;6596;p100"/>
          <p:cNvSpPr/>
          <p:nvPr/>
        </p:nvSpPr>
        <p:spPr>
          <a:xfrm>
            <a:off x="6519260" y="3854750"/>
            <a:ext cx="108000" cy="418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7" name="Google Shape;6597;p100"/>
          <p:cNvSpPr/>
          <p:nvPr/>
        </p:nvSpPr>
        <p:spPr>
          <a:xfrm rot="5400000">
            <a:off x="6824675" y="3910025"/>
            <a:ext cx="462750" cy="332100"/>
          </a:xfrm>
          <a:prstGeom prst="flowChartPunchedTap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8" name="Google Shape;6598;p100"/>
          <p:cNvSpPr txBox="1"/>
          <p:nvPr/>
        </p:nvSpPr>
        <p:spPr>
          <a:xfrm>
            <a:off x="599400" y="3124632"/>
            <a:ext cx="3705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6599" name="Google Shape;6599;p100"/>
          <p:cNvSpPr/>
          <p:nvPr/>
        </p:nvSpPr>
        <p:spPr>
          <a:xfrm>
            <a:off x="513025" y="957650"/>
            <a:ext cx="905400" cy="332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0" name="Google Shape;6600;p100"/>
          <p:cNvSpPr txBox="1"/>
          <p:nvPr/>
        </p:nvSpPr>
        <p:spPr>
          <a:xfrm>
            <a:off x="311700" y="3170725"/>
            <a:ext cx="4428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w</a:t>
            </a:r>
            <a:endParaRPr sz="1800"/>
          </a:p>
        </p:txBody>
      </p:sp>
      <p:cxnSp>
        <p:nvCxnSpPr>
          <p:cNvPr id="6601" name="Google Shape;6601;p100"/>
          <p:cNvCxnSpPr>
            <a:stCxn id="6600" idx="2"/>
            <a:endCxn id="6580" idx="0"/>
          </p:cNvCxnSpPr>
          <p:nvPr/>
        </p:nvCxnSpPr>
        <p:spPr>
          <a:xfrm>
            <a:off x="533100" y="3588925"/>
            <a:ext cx="186000" cy="265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02" name="Google Shape;6602;p100"/>
          <p:cNvSpPr/>
          <p:nvPr/>
        </p:nvSpPr>
        <p:spPr>
          <a:xfrm>
            <a:off x="599400" y="1186250"/>
            <a:ext cx="3615300" cy="332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3" name="Google Shape;6603;p100"/>
          <p:cNvSpPr txBox="1"/>
          <p:nvPr/>
        </p:nvSpPr>
        <p:spPr>
          <a:xfrm>
            <a:off x="4424425" y="1121450"/>
            <a:ext cx="494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j =</a:t>
            </a:r>
            <a:endParaRPr sz="1800"/>
          </a:p>
        </p:txBody>
      </p:sp>
      <p:sp>
        <p:nvSpPr>
          <p:cNvPr id="6604" name="Google Shape;6604;p100"/>
          <p:cNvSpPr txBox="1"/>
          <p:nvPr/>
        </p:nvSpPr>
        <p:spPr>
          <a:xfrm>
            <a:off x="4727928" y="1123081"/>
            <a:ext cx="4947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0</a:t>
            </a:r>
            <a:endParaRPr sz="1800"/>
          </a:p>
        </p:txBody>
      </p:sp>
      <p:sp>
        <p:nvSpPr>
          <p:cNvPr id="6605" name="Google Shape;6605;p100"/>
          <p:cNvSpPr/>
          <p:nvPr/>
        </p:nvSpPr>
        <p:spPr>
          <a:xfrm>
            <a:off x="894025" y="1491050"/>
            <a:ext cx="1409700" cy="332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6" name="Google Shape;6606;p100"/>
          <p:cNvSpPr txBox="1"/>
          <p:nvPr/>
        </p:nvSpPr>
        <p:spPr>
          <a:xfrm>
            <a:off x="2216700" y="3170725"/>
            <a:ext cx="4428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w</a:t>
            </a:r>
            <a:endParaRPr sz="1800"/>
          </a:p>
        </p:txBody>
      </p:sp>
      <p:cxnSp>
        <p:nvCxnSpPr>
          <p:cNvPr id="6607" name="Google Shape;6607;p100"/>
          <p:cNvCxnSpPr>
            <a:stCxn id="6606" idx="2"/>
          </p:cNvCxnSpPr>
          <p:nvPr/>
        </p:nvCxnSpPr>
        <p:spPr>
          <a:xfrm>
            <a:off x="2438100" y="3588925"/>
            <a:ext cx="186000" cy="265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08" name="Google Shape;6608;p100"/>
          <p:cNvSpPr txBox="1"/>
          <p:nvPr/>
        </p:nvSpPr>
        <p:spPr>
          <a:xfrm>
            <a:off x="4727928" y="1123081"/>
            <a:ext cx="4947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1</a:t>
            </a:r>
            <a:endParaRPr sz="1800"/>
          </a:p>
        </p:txBody>
      </p:sp>
      <p:sp>
        <p:nvSpPr>
          <p:cNvPr id="6609" name="Google Shape;6609;p100"/>
          <p:cNvSpPr txBox="1"/>
          <p:nvPr/>
        </p:nvSpPr>
        <p:spPr>
          <a:xfrm>
            <a:off x="4197900" y="3170725"/>
            <a:ext cx="4428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w</a:t>
            </a:r>
            <a:endParaRPr sz="1800"/>
          </a:p>
        </p:txBody>
      </p:sp>
      <p:cxnSp>
        <p:nvCxnSpPr>
          <p:cNvPr id="6610" name="Google Shape;6610;p100"/>
          <p:cNvCxnSpPr>
            <a:stCxn id="6609" idx="2"/>
          </p:cNvCxnSpPr>
          <p:nvPr/>
        </p:nvCxnSpPr>
        <p:spPr>
          <a:xfrm>
            <a:off x="4419300" y="3588925"/>
            <a:ext cx="186000" cy="265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11" name="Google Shape;6611;p100"/>
          <p:cNvSpPr txBox="1"/>
          <p:nvPr/>
        </p:nvSpPr>
        <p:spPr>
          <a:xfrm>
            <a:off x="4727928" y="1123081"/>
            <a:ext cx="4947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2</a:t>
            </a:r>
            <a:endParaRPr sz="1800"/>
          </a:p>
        </p:txBody>
      </p:sp>
      <p:sp>
        <p:nvSpPr>
          <p:cNvPr id="6612" name="Google Shape;6612;p100"/>
          <p:cNvSpPr txBox="1"/>
          <p:nvPr/>
        </p:nvSpPr>
        <p:spPr>
          <a:xfrm>
            <a:off x="6102900" y="3170725"/>
            <a:ext cx="4428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w</a:t>
            </a:r>
            <a:endParaRPr sz="1800"/>
          </a:p>
        </p:txBody>
      </p:sp>
      <p:cxnSp>
        <p:nvCxnSpPr>
          <p:cNvPr id="6613" name="Google Shape;6613;p100"/>
          <p:cNvCxnSpPr>
            <a:stCxn id="6612" idx="2"/>
          </p:cNvCxnSpPr>
          <p:nvPr/>
        </p:nvCxnSpPr>
        <p:spPr>
          <a:xfrm>
            <a:off x="6324300" y="3588925"/>
            <a:ext cx="186000" cy="265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14" name="Google Shape;6614;p100"/>
          <p:cNvSpPr/>
          <p:nvPr/>
        </p:nvSpPr>
        <p:spPr>
          <a:xfrm>
            <a:off x="589225" y="1719650"/>
            <a:ext cx="2257500" cy="332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5" name="Google Shape;6615;p100"/>
          <p:cNvSpPr txBox="1"/>
          <p:nvPr/>
        </p:nvSpPr>
        <p:spPr>
          <a:xfrm>
            <a:off x="8611556" y="3987650"/>
            <a:ext cx="4428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/>
              <a:t>…</a:t>
            </a:r>
            <a:endParaRPr sz="2900"/>
          </a:p>
        </p:txBody>
      </p:sp>
      <p:sp>
        <p:nvSpPr>
          <p:cNvPr id="6616" name="Google Shape;6616;p100"/>
          <p:cNvSpPr/>
          <p:nvPr/>
        </p:nvSpPr>
        <p:spPr>
          <a:xfrm>
            <a:off x="8458752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u</a:t>
            </a:r>
            <a:endParaRPr sz="1800"/>
          </a:p>
        </p:txBody>
      </p:sp>
      <p:sp>
        <p:nvSpPr>
          <p:cNvPr id="6617" name="Google Shape;6617;p100"/>
          <p:cNvSpPr/>
          <p:nvPr/>
        </p:nvSpPr>
        <p:spPr>
          <a:xfrm>
            <a:off x="8342285" y="3854750"/>
            <a:ext cx="108000" cy="418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8" name="Google Shape;6618;p100"/>
          <p:cNvSpPr/>
          <p:nvPr/>
        </p:nvSpPr>
        <p:spPr>
          <a:xfrm>
            <a:off x="6518997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</a:t>
            </a:r>
            <a:endParaRPr sz="1800"/>
          </a:p>
        </p:txBody>
      </p:sp>
      <p:sp>
        <p:nvSpPr>
          <p:cNvPr id="6619" name="Google Shape;6619;p100"/>
          <p:cNvSpPr/>
          <p:nvPr/>
        </p:nvSpPr>
        <p:spPr>
          <a:xfrm>
            <a:off x="6889733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620" name="Google Shape;6620;p100"/>
          <p:cNvSpPr/>
          <p:nvPr/>
        </p:nvSpPr>
        <p:spPr>
          <a:xfrm>
            <a:off x="7260469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621" name="Google Shape;6621;p100"/>
          <p:cNvSpPr/>
          <p:nvPr/>
        </p:nvSpPr>
        <p:spPr>
          <a:xfrm>
            <a:off x="7615989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622" name="Google Shape;6622;p100"/>
          <p:cNvSpPr/>
          <p:nvPr/>
        </p:nvSpPr>
        <p:spPr>
          <a:xfrm>
            <a:off x="7994883" y="3854750"/>
            <a:ext cx="108000" cy="418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23" name="Google Shape;6623;p100"/>
          <p:cNvCxnSpPr/>
          <p:nvPr/>
        </p:nvCxnSpPr>
        <p:spPr>
          <a:xfrm>
            <a:off x="8105361" y="4063575"/>
            <a:ext cx="25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624" name="Google Shape;6624;p100"/>
          <p:cNvSpPr/>
          <p:nvPr/>
        </p:nvSpPr>
        <p:spPr>
          <a:xfrm>
            <a:off x="589225" y="1948250"/>
            <a:ext cx="2257500" cy="332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5" name="Google Shape;6625;p100"/>
          <p:cNvSpPr/>
          <p:nvPr/>
        </p:nvSpPr>
        <p:spPr>
          <a:xfrm>
            <a:off x="899871" y="2207000"/>
            <a:ext cx="3079200" cy="332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6" name="Google Shape;6626;p100"/>
          <p:cNvSpPr txBox="1"/>
          <p:nvPr/>
        </p:nvSpPr>
        <p:spPr>
          <a:xfrm>
            <a:off x="4280600" y="2182500"/>
            <a:ext cx="5628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0&lt;3</a:t>
            </a:r>
            <a:endParaRPr sz="1700"/>
          </a:p>
        </p:txBody>
      </p:sp>
      <p:sp>
        <p:nvSpPr>
          <p:cNvPr id="6627" name="Google Shape;6627;p100"/>
          <p:cNvSpPr/>
          <p:nvPr/>
        </p:nvSpPr>
        <p:spPr>
          <a:xfrm>
            <a:off x="1204678" y="2511800"/>
            <a:ext cx="5305500" cy="332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8" name="Google Shape;6628;p100"/>
          <p:cNvSpPr/>
          <p:nvPr/>
        </p:nvSpPr>
        <p:spPr>
          <a:xfrm>
            <a:off x="6518997" y="3853075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t</a:t>
            </a:r>
            <a:r>
              <a:rPr lang="pt-BR" sz="1800"/>
              <a:t> </a:t>
            </a:r>
            <a:endParaRPr sz="1800"/>
          </a:p>
        </p:txBody>
      </p:sp>
      <p:sp>
        <p:nvSpPr>
          <p:cNvPr id="6629" name="Google Shape;6629;p100"/>
          <p:cNvSpPr/>
          <p:nvPr/>
        </p:nvSpPr>
        <p:spPr>
          <a:xfrm>
            <a:off x="5797190" y="3858937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</a:t>
            </a:r>
            <a:endParaRPr sz="1800"/>
          </a:p>
        </p:txBody>
      </p:sp>
      <p:sp>
        <p:nvSpPr>
          <p:cNvPr id="6630" name="Google Shape;6630;p100"/>
          <p:cNvSpPr/>
          <p:nvPr/>
        </p:nvSpPr>
        <p:spPr>
          <a:xfrm>
            <a:off x="6899997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t </a:t>
            </a:r>
            <a:endParaRPr sz="1800"/>
          </a:p>
        </p:txBody>
      </p:sp>
      <p:sp>
        <p:nvSpPr>
          <p:cNvPr id="6631" name="Google Shape;6631;p100"/>
          <p:cNvSpPr txBox="1"/>
          <p:nvPr/>
        </p:nvSpPr>
        <p:spPr>
          <a:xfrm>
            <a:off x="4737800" y="2106300"/>
            <a:ext cx="5628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1</a:t>
            </a:r>
            <a:r>
              <a:rPr lang="pt-BR" sz="1700"/>
              <a:t>&lt;3</a:t>
            </a:r>
            <a:endParaRPr sz="1700"/>
          </a:p>
        </p:txBody>
      </p:sp>
      <p:sp>
        <p:nvSpPr>
          <p:cNvPr id="6632" name="Google Shape;6632;p100"/>
          <p:cNvSpPr/>
          <p:nvPr/>
        </p:nvSpPr>
        <p:spPr>
          <a:xfrm>
            <a:off x="6520184" y="3855587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r</a:t>
            </a:r>
            <a:endParaRPr sz="1800"/>
          </a:p>
        </p:txBody>
      </p:sp>
      <p:sp>
        <p:nvSpPr>
          <p:cNvPr id="6633" name="Google Shape;6633;p100"/>
          <p:cNvSpPr/>
          <p:nvPr/>
        </p:nvSpPr>
        <p:spPr>
          <a:xfrm>
            <a:off x="5426239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</a:t>
            </a:r>
            <a:endParaRPr sz="1800"/>
          </a:p>
        </p:txBody>
      </p:sp>
      <p:sp>
        <p:nvSpPr>
          <p:cNvPr id="6634" name="Google Shape;6634;p100"/>
          <p:cNvSpPr txBox="1"/>
          <p:nvPr/>
        </p:nvSpPr>
        <p:spPr>
          <a:xfrm>
            <a:off x="5347400" y="2106300"/>
            <a:ext cx="5628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2</a:t>
            </a:r>
            <a:r>
              <a:rPr lang="pt-BR" sz="1700"/>
              <a:t>&lt;3</a:t>
            </a:r>
            <a:endParaRPr sz="1700"/>
          </a:p>
        </p:txBody>
      </p:sp>
      <p:sp>
        <p:nvSpPr>
          <p:cNvPr id="6635" name="Google Shape;6635;p100"/>
          <p:cNvSpPr/>
          <p:nvPr/>
        </p:nvSpPr>
        <p:spPr>
          <a:xfrm>
            <a:off x="7270949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t </a:t>
            </a:r>
            <a:endParaRPr sz="1800"/>
          </a:p>
        </p:txBody>
      </p:sp>
      <p:sp>
        <p:nvSpPr>
          <p:cNvPr id="6636" name="Google Shape;6636;p100"/>
          <p:cNvSpPr/>
          <p:nvPr/>
        </p:nvSpPr>
        <p:spPr>
          <a:xfrm>
            <a:off x="6895323" y="3853075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r</a:t>
            </a:r>
            <a:endParaRPr sz="1800"/>
          </a:p>
        </p:txBody>
      </p:sp>
      <p:sp>
        <p:nvSpPr>
          <p:cNvPr id="6637" name="Google Shape;6637;p100"/>
          <p:cNvSpPr/>
          <p:nvPr/>
        </p:nvSpPr>
        <p:spPr>
          <a:xfrm>
            <a:off x="6518999" y="3850434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q</a:t>
            </a:r>
            <a:endParaRPr sz="1800"/>
          </a:p>
        </p:txBody>
      </p:sp>
      <p:sp>
        <p:nvSpPr>
          <p:cNvPr id="6638" name="Google Shape;6638;p100"/>
          <p:cNvSpPr/>
          <p:nvPr/>
        </p:nvSpPr>
        <p:spPr>
          <a:xfrm>
            <a:off x="5051100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</a:t>
            </a:r>
            <a:endParaRPr sz="1800"/>
          </a:p>
        </p:txBody>
      </p:sp>
      <p:sp>
        <p:nvSpPr>
          <p:cNvPr id="6639" name="Google Shape;6639;p100"/>
          <p:cNvSpPr txBox="1"/>
          <p:nvPr/>
        </p:nvSpPr>
        <p:spPr>
          <a:xfrm>
            <a:off x="5347400" y="1572900"/>
            <a:ext cx="11982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3&lt;</a:t>
            </a:r>
            <a:r>
              <a:rPr lang="pt-BR" sz="1700"/>
              <a:t>3 Falso</a:t>
            </a:r>
            <a:endParaRPr sz="1700"/>
          </a:p>
        </p:txBody>
      </p:sp>
      <p:sp>
        <p:nvSpPr>
          <p:cNvPr id="6640" name="Google Shape;6640;p100"/>
          <p:cNvSpPr/>
          <p:nvPr/>
        </p:nvSpPr>
        <p:spPr>
          <a:xfrm>
            <a:off x="899873" y="2740400"/>
            <a:ext cx="1409700" cy="332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1" name="Google Shape;6641;p100"/>
          <p:cNvSpPr/>
          <p:nvPr/>
        </p:nvSpPr>
        <p:spPr>
          <a:xfrm>
            <a:off x="5046857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</a:t>
            </a:r>
            <a:endParaRPr sz="1800"/>
          </a:p>
        </p:txBody>
      </p:sp>
      <p:sp>
        <p:nvSpPr>
          <p:cNvPr id="6642" name="Google Shape;6642;p100"/>
          <p:cNvSpPr/>
          <p:nvPr/>
        </p:nvSpPr>
        <p:spPr>
          <a:xfrm>
            <a:off x="4674022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o</a:t>
            </a:r>
            <a:endParaRPr sz="1800"/>
          </a:p>
        </p:txBody>
      </p:sp>
      <p:sp>
        <p:nvSpPr>
          <p:cNvPr id="6643" name="Google Shape;6643;p100"/>
          <p:cNvSpPr/>
          <p:nvPr/>
        </p:nvSpPr>
        <p:spPr>
          <a:xfrm>
            <a:off x="3841949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</a:t>
            </a:r>
            <a:endParaRPr sz="1800"/>
          </a:p>
        </p:txBody>
      </p:sp>
      <p:sp>
        <p:nvSpPr>
          <p:cNvPr id="6644" name="Google Shape;6644;p100"/>
          <p:cNvSpPr/>
          <p:nvPr/>
        </p:nvSpPr>
        <p:spPr>
          <a:xfrm>
            <a:off x="5421996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p</a:t>
            </a:r>
            <a:endParaRPr sz="1800"/>
          </a:p>
        </p:txBody>
      </p:sp>
      <p:sp>
        <p:nvSpPr>
          <p:cNvPr id="6645" name="Google Shape;6645;p100"/>
          <p:cNvSpPr/>
          <p:nvPr/>
        </p:nvSpPr>
        <p:spPr>
          <a:xfrm>
            <a:off x="5050835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o</a:t>
            </a:r>
            <a:endParaRPr sz="1800"/>
          </a:p>
        </p:txBody>
      </p:sp>
      <p:sp>
        <p:nvSpPr>
          <p:cNvPr id="6646" name="Google Shape;6646;p100"/>
          <p:cNvSpPr/>
          <p:nvPr/>
        </p:nvSpPr>
        <p:spPr>
          <a:xfrm>
            <a:off x="4673544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n</a:t>
            </a:r>
            <a:endParaRPr sz="1800"/>
          </a:p>
        </p:txBody>
      </p:sp>
      <p:sp>
        <p:nvSpPr>
          <p:cNvPr id="6647" name="Google Shape;6647;p100"/>
          <p:cNvSpPr/>
          <p:nvPr/>
        </p:nvSpPr>
        <p:spPr>
          <a:xfrm>
            <a:off x="3465135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</a:t>
            </a:r>
            <a:endParaRPr sz="1800"/>
          </a:p>
        </p:txBody>
      </p:sp>
      <p:sp>
        <p:nvSpPr>
          <p:cNvPr id="6648" name="Google Shape;6648;p100"/>
          <p:cNvSpPr/>
          <p:nvPr/>
        </p:nvSpPr>
        <p:spPr>
          <a:xfrm>
            <a:off x="3464608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m</a:t>
            </a:r>
            <a:endParaRPr sz="1800"/>
          </a:p>
        </p:txBody>
      </p:sp>
      <p:sp>
        <p:nvSpPr>
          <p:cNvPr id="6649" name="Google Shape;6649;p100"/>
          <p:cNvSpPr/>
          <p:nvPr/>
        </p:nvSpPr>
        <p:spPr>
          <a:xfrm>
            <a:off x="3099734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l</a:t>
            </a:r>
            <a:endParaRPr sz="1800"/>
          </a:p>
        </p:txBody>
      </p:sp>
      <p:sp>
        <p:nvSpPr>
          <p:cNvPr id="6650" name="Google Shape;6650;p100"/>
          <p:cNvSpPr/>
          <p:nvPr/>
        </p:nvSpPr>
        <p:spPr>
          <a:xfrm>
            <a:off x="2726899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k</a:t>
            </a:r>
            <a:endParaRPr sz="2200"/>
          </a:p>
        </p:txBody>
      </p:sp>
      <p:sp>
        <p:nvSpPr>
          <p:cNvPr id="6651" name="Google Shape;6651;p100"/>
          <p:cNvSpPr/>
          <p:nvPr/>
        </p:nvSpPr>
        <p:spPr>
          <a:xfrm>
            <a:off x="1870797" y="3854750"/>
            <a:ext cx="3705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</a:t>
            </a:r>
            <a:endParaRPr sz="1800"/>
          </a:p>
        </p:txBody>
      </p:sp>
      <p:sp>
        <p:nvSpPr>
          <p:cNvPr id="6652" name="Google Shape;6652;p100"/>
          <p:cNvSpPr txBox="1"/>
          <p:nvPr/>
        </p:nvSpPr>
        <p:spPr>
          <a:xfrm>
            <a:off x="3079525" y="1817713"/>
            <a:ext cx="15558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Falso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6" name="Shape 6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7" name="Google Shape;6657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Removendo um elemento</a:t>
            </a:r>
            <a:endParaRPr/>
          </a:p>
        </p:txBody>
      </p:sp>
      <p:sp>
        <p:nvSpPr>
          <p:cNvPr id="6658" name="Google Shape;6658;p10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Remover um elemento de uma lista é similar a adicionar. Primeiro localizamos o nó </a:t>
            </a:r>
            <a:r>
              <a:rPr i="1" lang="pt-BR" sz="1800"/>
              <a:t>u</a:t>
            </a:r>
            <a:r>
              <a:rPr lang="pt-BR" sz="1800"/>
              <a:t> que contém o elemento com índice </a:t>
            </a:r>
            <a:r>
              <a:rPr i="1" lang="pt-BR" sz="1800"/>
              <a:t>i</a:t>
            </a:r>
            <a:r>
              <a:rPr lang="pt-BR" sz="1800"/>
              <a:t>. 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Agora, temos que estar preparados para o caso no qual não podemos remover um elemento de </a:t>
            </a:r>
            <a:r>
              <a:rPr i="1" lang="pt-BR" sz="1800"/>
              <a:t>u</a:t>
            </a:r>
            <a:r>
              <a:rPr lang="pt-BR" sz="1800"/>
              <a:t> sem tornar o bloco u menor que </a:t>
            </a:r>
            <a:r>
              <a:rPr b="1" lang="pt-BR" sz="1800"/>
              <a:t>b − 1</a:t>
            </a:r>
            <a:r>
              <a:rPr lang="pt-BR" sz="1800"/>
              <a:t>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659" name="Google Shape;6659;p10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33"/>
              <a:t>Podemos encontrar três casos:</a:t>
            </a:r>
            <a:endParaRPr sz="1833"/>
          </a:p>
          <a:p>
            <a:pPr indent="-345050" lvl="0" marL="457200" rtl="0" algn="l">
              <a:spcBef>
                <a:spcPts val="1200"/>
              </a:spcBef>
              <a:spcAft>
                <a:spcPts val="0"/>
              </a:spcAft>
              <a:buSzPts val="1834"/>
              <a:buAutoNum type="arabicPeriod"/>
            </a:pPr>
            <a:r>
              <a:rPr lang="pt-BR" sz="1833"/>
              <a:t>Em </a:t>
            </a:r>
            <a:r>
              <a:rPr b="1" lang="pt-BR" sz="1833"/>
              <a:t>r + 1 ≤ b</a:t>
            </a:r>
            <a:r>
              <a:rPr lang="pt-BR" sz="1833"/>
              <a:t> passos achamos um nó cujo bloco contém mais de </a:t>
            </a:r>
            <a:r>
              <a:rPr b="1" lang="pt-BR" sz="1833"/>
              <a:t>b − 1</a:t>
            </a:r>
            <a:r>
              <a:rPr lang="pt-BR" sz="1833"/>
              <a:t> elementos.</a:t>
            </a:r>
            <a:endParaRPr sz="1833"/>
          </a:p>
          <a:p>
            <a:pPr indent="-345050" lvl="0" marL="457200" rtl="0" algn="l">
              <a:spcBef>
                <a:spcPts val="0"/>
              </a:spcBef>
              <a:spcAft>
                <a:spcPts val="0"/>
              </a:spcAft>
              <a:buSzPts val="1834"/>
              <a:buAutoNum type="arabicPeriod"/>
            </a:pPr>
            <a:r>
              <a:rPr lang="pt-BR" sz="1833"/>
              <a:t>Em </a:t>
            </a:r>
            <a:r>
              <a:rPr b="1" lang="pt-BR" sz="1833"/>
              <a:t>r + 1 ≤ b</a:t>
            </a:r>
            <a:r>
              <a:rPr lang="pt-BR" sz="1833"/>
              <a:t> passos chegamos ao fim da lista de blocos.</a:t>
            </a:r>
            <a:endParaRPr sz="1833"/>
          </a:p>
          <a:p>
            <a:pPr indent="-345050" lvl="0" marL="457200" rtl="0" algn="l">
              <a:spcBef>
                <a:spcPts val="0"/>
              </a:spcBef>
              <a:spcAft>
                <a:spcPts val="0"/>
              </a:spcAft>
              <a:buSzPts val="1834"/>
              <a:buAutoNum type="arabicPeriod"/>
            </a:pPr>
            <a:r>
              <a:rPr lang="pt-BR" sz="1833"/>
              <a:t>Após </a:t>
            </a:r>
            <a:r>
              <a:rPr b="1" lang="pt-BR" sz="1833"/>
              <a:t>b</a:t>
            </a:r>
            <a:r>
              <a:rPr lang="pt-BR" sz="1833"/>
              <a:t> passos, não encontramos nenhum bloco contendo mais de </a:t>
            </a:r>
            <a:r>
              <a:rPr b="1" lang="pt-BR" sz="1833"/>
              <a:t>b−1</a:t>
            </a:r>
            <a:r>
              <a:rPr lang="pt-BR" sz="1833"/>
              <a:t> elementos.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Listas Encadeadas x Arrays</a:t>
            </a:r>
            <a:endParaRPr/>
          </a:p>
        </p:txBody>
      </p:sp>
      <p:sp>
        <p:nvSpPr>
          <p:cNvPr id="2299" name="Google Shape;2299;p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Visualmente podemos usar setas para indicar o próximo elemento.</a:t>
            </a:r>
            <a:endParaRPr/>
          </a:p>
        </p:txBody>
      </p:sp>
      <p:sp>
        <p:nvSpPr>
          <p:cNvPr id="2300" name="Google Shape;2300;p21"/>
          <p:cNvSpPr txBox="1"/>
          <p:nvPr/>
        </p:nvSpPr>
        <p:spPr>
          <a:xfrm>
            <a:off x="4651650" y="1253975"/>
            <a:ext cx="554700" cy="3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7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 9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01" name="Google Shape;2301;p2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2" name="Google Shape;2302;p2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3" name="Google Shape;2303;p2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4" name="Google Shape;2304;p2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5" name="Google Shape;2305;p21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6" name="Google Shape;2306;p21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7" name="Google Shape;2307;p21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8" name="Google Shape;2308;p21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9" name="Google Shape;2309;p21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0" name="Google Shape;2310;p21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1" name="Google Shape;2311;p2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2" name="Google Shape;2312;p2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3" name="Google Shape;2313;p2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4" name="Google Shape;2314;p2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5" name="Google Shape;2315;p21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6" name="Google Shape;2316;p21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7" name="Google Shape;2317;p21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8" name="Google Shape;2318;p21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9" name="Google Shape;2319;p21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0" name="Google Shape;2320;p21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1" name="Google Shape;2321;p21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2" name="Google Shape;2322;p21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3" name="Google Shape;2323;p21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4" name="Google Shape;2324;p21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5" name="Google Shape;2325;p21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6" name="Google Shape;2326;p21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7" name="Google Shape;2327;p21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8" name="Google Shape;2328;p21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9" name="Google Shape;2329;p21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0" name="Google Shape;2330;p21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1" name="Google Shape;2331;p2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2" name="Google Shape;2332;p2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3" name="Google Shape;2333;p2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4" name="Google Shape;2334;p2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5" name="Google Shape;2335;p21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6" name="Google Shape;2336;p21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7" name="Google Shape;2337;p21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8" name="Google Shape;2338;p21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9" name="Google Shape;2339;p21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0" name="Google Shape;2340;p21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1" name="Google Shape;2341;p2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2" name="Google Shape;2342;p2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3" name="Google Shape;2343;p21"/>
          <p:cNvSpPr/>
          <p:nvPr/>
        </p:nvSpPr>
        <p:spPr>
          <a:xfrm>
            <a:off x="4919100" y="1300325"/>
            <a:ext cx="209100" cy="2166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4" name="Google Shape;2344;p21"/>
          <p:cNvSpPr/>
          <p:nvPr/>
        </p:nvSpPr>
        <p:spPr>
          <a:xfrm>
            <a:off x="5128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5" name="Google Shape;2345;p21"/>
          <p:cNvSpPr/>
          <p:nvPr/>
        </p:nvSpPr>
        <p:spPr>
          <a:xfrm>
            <a:off x="5337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6" name="Google Shape;2346;p21"/>
          <p:cNvSpPr/>
          <p:nvPr/>
        </p:nvSpPr>
        <p:spPr>
          <a:xfrm>
            <a:off x="5546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7" name="Google Shape;2347;p21"/>
          <p:cNvSpPr/>
          <p:nvPr/>
        </p:nvSpPr>
        <p:spPr>
          <a:xfrm>
            <a:off x="5755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8" name="Google Shape;2348;p21"/>
          <p:cNvSpPr/>
          <p:nvPr/>
        </p:nvSpPr>
        <p:spPr>
          <a:xfrm>
            <a:off x="5964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9" name="Google Shape;2349;p21"/>
          <p:cNvSpPr/>
          <p:nvPr/>
        </p:nvSpPr>
        <p:spPr>
          <a:xfrm>
            <a:off x="61737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0" name="Google Shape;2350;p21"/>
          <p:cNvSpPr/>
          <p:nvPr/>
        </p:nvSpPr>
        <p:spPr>
          <a:xfrm>
            <a:off x="63828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1" name="Google Shape;2351;p21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2" name="Google Shape;2352;p21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3" name="Google Shape;2353;p21"/>
          <p:cNvSpPr/>
          <p:nvPr/>
        </p:nvSpPr>
        <p:spPr>
          <a:xfrm>
            <a:off x="65919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4" name="Google Shape;2354;p21"/>
          <p:cNvSpPr/>
          <p:nvPr/>
        </p:nvSpPr>
        <p:spPr>
          <a:xfrm>
            <a:off x="68010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5" name="Google Shape;2355;p21"/>
          <p:cNvSpPr/>
          <p:nvPr/>
        </p:nvSpPr>
        <p:spPr>
          <a:xfrm>
            <a:off x="70101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6" name="Google Shape;2356;p21"/>
          <p:cNvSpPr/>
          <p:nvPr/>
        </p:nvSpPr>
        <p:spPr>
          <a:xfrm>
            <a:off x="7219200" y="1300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7" name="Google Shape;2357;p21"/>
          <p:cNvSpPr/>
          <p:nvPr/>
        </p:nvSpPr>
        <p:spPr>
          <a:xfrm>
            <a:off x="74283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8" name="Google Shape;2358;p21"/>
          <p:cNvSpPr/>
          <p:nvPr/>
        </p:nvSpPr>
        <p:spPr>
          <a:xfrm>
            <a:off x="76374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9" name="Google Shape;2359;p21"/>
          <p:cNvSpPr/>
          <p:nvPr/>
        </p:nvSpPr>
        <p:spPr>
          <a:xfrm>
            <a:off x="78465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0" name="Google Shape;2360;p21"/>
          <p:cNvSpPr/>
          <p:nvPr/>
        </p:nvSpPr>
        <p:spPr>
          <a:xfrm>
            <a:off x="8055600" y="1300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1" name="Google Shape;2361;p21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2" name="Google Shape;2362;p21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3" name="Google Shape;2363;p21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4" name="Google Shape;2364;p21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5" name="Google Shape;2365;p21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6" name="Google Shape;2366;p21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7" name="Google Shape;2367;p21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8" name="Google Shape;2368;p21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9" name="Google Shape;2369;p21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0" name="Google Shape;2370;p21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1" name="Google Shape;2371;p21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2" name="Google Shape;2372;p21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3" name="Google Shape;2373;p21"/>
          <p:cNvSpPr/>
          <p:nvPr/>
        </p:nvSpPr>
        <p:spPr>
          <a:xfrm>
            <a:off x="49191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4" name="Google Shape;2374;p21"/>
          <p:cNvSpPr/>
          <p:nvPr/>
        </p:nvSpPr>
        <p:spPr>
          <a:xfrm>
            <a:off x="5128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5" name="Google Shape;2375;p21"/>
          <p:cNvSpPr/>
          <p:nvPr/>
        </p:nvSpPr>
        <p:spPr>
          <a:xfrm>
            <a:off x="5337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6" name="Google Shape;2376;p21"/>
          <p:cNvSpPr/>
          <p:nvPr/>
        </p:nvSpPr>
        <p:spPr>
          <a:xfrm>
            <a:off x="55464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7" name="Google Shape;2377;p21"/>
          <p:cNvSpPr/>
          <p:nvPr/>
        </p:nvSpPr>
        <p:spPr>
          <a:xfrm>
            <a:off x="57555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8" name="Google Shape;2378;p21"/>
          <p:cNvSpPr/>
          <p:nvPr/>
        </p:nvSpPr>
        <p:spPr>
          <a:xfrm>
            <a:off x="59646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9" name="Google Shape;2379;p21"/>
          <p:cNvSpPr/>
          <p:nvPr/>
        </p:nvSpPr>
        <p:spPr>
          <a:xfrm>
            <a:off x="61737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0" name="Google Shape;2380;p21"/>
          <p:cNvSpPr/>
          <p:nvPr/>
        </p:nvSpPr>
        <p:spPr>
          <a:xfrm>
            <a:off x="63828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1" name="Google Shape;2381;p21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2" name="Google Shape;2382;p21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3" name="Google Shape;2383;p21"/>
          <p:cNvSpPr/>
          <p:nvPr/>
        </p:nvSpPr>
        <p:spPr>
          <a:xfrm>
            <a:off x="65919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2384" name="Google Shape;2384;p21"/>
          <p:cNvSpPr/>
          <p:nvPr/>
        </p:nvSpPr>
        <p:spPr>
          <a:xfrm>
            <a:off x="68010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5" name="Google Shape;2385;p21"/>
          <p:cNvSpPr/>
          <p:nvPr/>
        </p:nvSpPr>
        <p:spPr>
          <a:xfrm>
            <a:off x="70101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6" name="Google Shape;2386;p21"/>
          <p:cNvSpPr/>
          <p:nvPr/>
        </p:nvSpPr>
        <p:spPr>
          <a:xfrm>
            <a:off x="72192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7" name="Google Shape;2387;p21"/>
          <p:cNvSpPr/>
          <p:nvPr/>
        </p:nvSpPr>
        <p:spPr>
          <a:xfrm>
            <a:off x="7428300" y="1516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8" name="Google Shape;2388;p21"/>
          <p:cNvSpPr/>
          <p:nvPr/>
        </p:nvSpPr>
        <p:spPr>
          <a:xfrm>
            <a:off x="76374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9" name="Google Shape;2389;p21"/>
          <p:cNvSpPr/>
          <p:nvPr/>
        </p:nvSpPr>
        <p:spPr>
          <a:xfrm>
            <a:off x="78465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0" name="Google Shape;2390;p21"/>
          <p:cNvSpPr/>
          <p:nvPr/>
        </p:nvSpPr>
        <p:spPr>
          <a:xfrm>
            <a:off x="8055600" y="1516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1" name="Google Shape;2391;p2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2" name="Google Shape;2392;p2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3" name="Google Shape;2393;p2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4" name="Google Shape;2394;p2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5" name="Google Shape;2395;p21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6" name="Google Shape;2396;p21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7" name="Google Shape;2397;p21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8" name="Google Shape;2398;p21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9" name="Google Shape;2399;p21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0" name="Google Shape;2400;p21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1" name="Google Shape;2401;p2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2" name="Google Shape;2402;p2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3" name="Google Shape;2403;p2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4" name="Google Shape;2404;p2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5" name="Google Shape;2405;p21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6" name="Google Shape;2406;p21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7" name="Google Shape;2407;p21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8" name="Google Shape;2408;p21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9" name="Google Shape;2409;p21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0" name="Google Shape;2410;p21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1" name="Google Shape;2411;p21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2" name="Google Shape;2412;p21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3" name="Google Shape;2413;p21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4" name="Google Shape;2414;p21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5" name="Google Shape;2415;p21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6" name="Google Shape;2416;p21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7" name="Google Shape;2417;p21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8" name="Google Shape;2418;p21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9" name="Google Shape;2419;p21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0" name="Google Shape;2420;p21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1" name="Google Shape;2421;p2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2" name="Google Shape;2422;p2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3" name="Google Shape;2423;p2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4" name="Google Shape;2424;p2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5" name="Google Shape;2425;p21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6" name="Google Shape;2426;p21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7" name="Google Shape;2427;p21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8" name="Google Shape;2428;p21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9" name="Google Shape;2429;p21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0" name="Google Shape;2430;p21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1" name="Google Shape;2431;p2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2" name="Google Shape;2432;p2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3" name="Google Shape;2433;p21"/>
          <p:cNvSpPr/>
          <p:nvPr/>
        </p:nvSpPr>
        <p:spPr>
          <a:xfrm>
            <a:off x="4919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endParaRPr/>
          </a:p>
        </p:txBody>
      </p:sp>
      <p:sp>
        <p:nvSpPr>
          <p:cNvPr id="2434" name="Google Shape;2434;p21"/>
          <p:cNvSpPr/>
          <p:nvPr/>
        </p:nvSpPr>
        <p:spPr>
          <a:xfrm>
            <a:off x="5128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5" name="Google Shape;2435;p21"/>
          <p:cNvSpPr/>
          <p:nvPr/>
        </p:nvSpPr>
        <p:spPr>
          <a:xfrm>
            <a:off x="5337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2436" name="Google Shape;2436;p21"/>
          <p:cNvSpPr/>
          <p:nvPr/>
        </p:nvSpPr>
        <p:spPr>
          <a:xfrm>
            <a:off x="5546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7" name="Google Shape;2437;p21"/>
          <p:cNvSpPr/>
          <p:nvPr/>
        </p:nvSpPr>
        <p:spPr>
          <a:xfrm>
            <a:off x="57555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8" name="Google Shape;2438;p21"/>
          <p:cNvSpPr/>
          <p:nvPr/>
        </p:nvSpPr>
        <p:spPr>
          <a:xfrm>
            <a:off x="5964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9" name="Google Shape;2439;p21"/>
          <p:cNvSpPr/>
          <p:nvPr/>
        </p:nvSpPr>
        <p:spPr>
          <a:xfrm>
            <a:off x="61737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0" name="Google Shape;2440;p21"/>
          <p:cNvSpPr/>
          <p:nvPr/>
        </p:nvSpPr>
        <p:spPr>
          <a:xfrm>
            <a:off x="63828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1" name="Google Shape;2441;p21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2" name="Google Shape;2442;p21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3" name="Google Shape;2443;p21"/>
          <p:cNvSpPr/>
          <p:nvPr/>
        </p:nvSpPr>
        <p:spPr>
          <a:xfrm>
            <a:off x="65919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4" name="Google Shape;2444;p21"/>
          <p:cNvSpPr/>
          <p:nvPr/>
        </p:nvSpPr>
        <p:spPr>
          <a:xfrm>
            <a:off x="6801000" y="1733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5" name="Google Shape;2445;p21"/>
          <p:cNvSpPr/>
          <p:nvPr/>
        </p:nvSpPr>
        <p:spPr>
          <a:xfrm>
            <a:off x="70101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2446" name="Google Shape;2446;p21"/>
          <p:cNvSpPr/>
          <p:nvPr/>
        </p:nvSpPr>
        <p:spPr>
          <a:xfrm>
            <a:off x="72192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7" name="Google Shape;2447;p21"/>
          <p:cNvSpPr/>
          <p:nvPr/>
        </p:nvSpPr>
        <p:spPr>
          <a:xfrm>
            <a:off x="74283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endParaRPr/>
          </a:p>
        </p:txBody>
      </p:sp>
      <p:sp>
        <p:nvSpPr>
          <p:cNvPr id="2448" name="Google Shape;2448;p21"/>
          <p:cNvSpPr/>
          <p:nvPr/>
        </p:nvSpPr>
        <p:spPr>
          <a:xfrm>
            <a:off x="76374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9" name="Google Shape;2449;p21"/>
          <p:cNvSpPr/>
          <p:nvPr/>
        </p:nvSpPr>
        <p:spPr>
          <a:xfrm>
            <a:off x="78465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0" name="Google Shape;2450;p21"/>
          <p:cNvSpPr/>
          <p:nvPr/>
        </p:nvSpPr>
        <p:spPr>
          <a:xfrm>
            <a:off x="8055600" y="1733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1" name="Google Shape;2451;p21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2" name="Google Shape;2452;p21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3" name="Google Shape;2453;p21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4" name="Google Shape;2454;p21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5" name="Google Shape;2455;p21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6" name="Google Shape;2456;p21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7" name="Google Shape;2457;p21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8" name="Google Shape;2458;p21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9" name="Google Shape;2459;p21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0" name="Google Shape;2460;p21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1" name="Google Shape;2461;p21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2" name="Google Shape;2462;p21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3" name="Google Shape;2463;p21"/>
          <p:cNvSpPr/>
          <p:nvPr/>
        </p:nvSpPr>
        <p:spPr>
          <a:xfrm>
            <a:off x="4919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4" name="Google Shape;2464;p21"/>
          <p:cNvSpPr/>
          <p:nvPr/>
        </p:nvSpPr>
        <p:spPr>
          <a:xfrm>
            <a:off x="5128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2465" name="Google Shape;2465;p21"/>
          <p:cNvSpPr/>
          <p:nvPr/>
        </p:nvSpPr>
        <p:spPr>
          <a:xfrm>
            <a:off x="5337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6" name="Google Shape;2466;p21"/>
          <p:cNvSpPr/>
          <p:nvPr/>
        </p:nvSpPr>
        <p:spPr>
          <a:xfrm>
            <a:off x="55464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7" name="Google Shape;2467;p21"/>
          <p:cNvSpPr/>
          <p:nvPr/>
        </p:nvSpPr>
        <p:spPr>
          <a:xfrm>
            <a:off x="57555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8" name="Google Shape;2468;p21"/>
          <p:cNvSpPr/>
          <p:nvPr/>
        </p:nvSpPr>
        <p:spPr>
          <a:xfrm>
            <a:off x="5964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</a:t>
            </a:r>
            <a:endParaRPr/>
          </a:p>
        </p:txBody>
      </p:sp>
      <p:sp>
        <p:nvSpPr>
          <p:cNvPr id="2469" name="Google Shape;2469;p21"/>
          <p:cNvSpPr/>
          <p:nvPr/>
        </p:nvSpPr>
        <p:spPr>
          <a:xfrm>
            <a:off x="61737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0" name="Google Shape;2470;p21"/>
          <p:cNvSpPr/>
          <p:nvPr/>
        </p:nvSpPr>
        <p:spPr>
          <a:xfrm>
            <a:off x="63828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1" name="Google Shape;2471;p21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2" name="Google Shape;2472;p21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3" name="Google Shape;2473;p21"/>
          <p:cNvSpPr/>
          <p:nvPr/>
        </p:nvSpPr>
        <p:spPr>
          <a:xfrm>
            <a:off x="65919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4" name="Google Shape;2474;p21"/>
          <p:cNvSpPr/>
          <p:nvPr/>
        </p:nvSpPr>
        <p:spPr>
          <a:xfrm>
            <a:off x="68010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5" name="Google Shape;2475;p21"/>
          <p:cNvSpPr/>
          <p:nvPr/>
        </p:nvSpPr>
        <p:spPr>
          <a:xfrm>
            <a:off x="7010100" y="1950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6" name="Google Shape;2476;p21"/>
          <p:cNvSpPr/>
          <p:nvPr/>
        </p:nvSpPr>
        <p:spPr>
          <a:xfrm>
            <a:off x="72192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7" name="Google Shape;2477;p21"/>
          <p:cNvSpPr/>
          <p:nvPr/>
        </p:nvSpPr>
        <p:spPr>
          <a:xfrm>
            <a:off x="74283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8" name="Google Shape;2478;p21"/>
          <p:cNvSpPr/>
          <p:nvPr/>
        </p:nvSpPr>
        <p:spPr>
          <a:xfrm>
            <a:off x="76374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9" name="Google Shape;2479;p21"/>
          <p:cNvSpPr/>
          <p:nvPr/>
        </p:nvSpPr>
        <p:spPr>
          <a:xfrm>
            <a:off x="78465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0" name="Google Shape;2480;p21"/>
          <p:cNvSpPr/>
          <p:nvPr/>
        </p:nvSpPr>
        <p:spPr>
          <a:xfrm>
            <a:off x="8055600" y="1950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1" name="Google Shape;2481;p2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2" name="Google Shape;2482;p2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3" name="Google Shape;2483;p2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4" name="Google Shape;2484;p2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5" name="Google Shape;2485;p21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6" name="Google Shape;2486;p21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7" name="Google Shape;2487;p21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8" name="Google Shape;2488;p21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9" name="Google Shape;2489;p21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0" name="Google Shape;2490;p21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1" name="Google Shape;2491;p2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2" name="Google Shape;2492;p2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2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p2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21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6" name="Google Shape;2496;p21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7" name="Google Shape;2497;p21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8" name="Google Shape;2498;p21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9" name="Google Shape;2499;p21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0" name="Google Shape;2500;p21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1" name="Google Shape;2501;p21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2" name="Google Shape;2502;p21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3" name="Google Shape;2503;p21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4" name="Google Shape;2504;p21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5" name="Google Shape;2505;p21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6" name="Google Shape;2506;p21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7" name="Google Shape;2507;p21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8" name="Google Shape;2508;p21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9" name="Google Shape;2509;p21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0" name="Google Shape;2510;p21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1" name="Google Shape;2511;p2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2" name="Google Shape;2512;p2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3" name="Google Shape;2513;p2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4" name="Google Shape;2514;p2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5" name="Google Shape;2515;p21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6" name="Google Shape;2516;p21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7" name="Google Shape;2517;p21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8" name="Google Shape;2518;p21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9" name="Google Shape;2519;p21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0" name="Google Shape;2520;p21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1" name="Google Shape;2521;p2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2" name="Google Shape;2522;p2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3" name="Google Shape;2523;p21"/>
          <p:cNvSpPr/>
          <p:nvPr/>
        </p:nvSpPr>
        <p:spPr>
          <a:xfrm>
            <a:off x="49191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4" name="Google Shape;2524;p21"/>
          <p:cNvSpPr/>
          <p:nvPr/>
        </p:nvSpPr>
        <p:spPr>
          <a:xfrm>
            <a:off x="5128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5" name="Google Shape;2525;p21"/>
          <p:cNvSpPr/>
          <p:nvPr/>
        </p:nvSpPr>
        <p:spPr>
          <a:xfrm>
            <a:off x="53373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6" name="Google Shape;2526;p21"/>
          <p:cNvSpPr/>
          <p:nvPr/>
        </p:nvSpPr>
        <p:spPr>
          <a:xfrm>
            <a:off x="55464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7" name="Google Shape;2527;p21"/>
          <p:cNvSpPr/>
          <p:nvPr/>
        </p:nvSpPr>
        <p:spPr>
          <a:xfrm>
            <a:off x="57555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8" name="Google Shape;2528;p21"/>
          <p:cNvSpPr/>
          <p:nvPr/>
        </p:nvSpPr>
        <p:spPr>
          <a:xfrm>
            <a:off x="59646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9" name="Google Shape;2529;p21"/>
          <p:cNvSpPr/>
          <p:nvPr/>
        </p:nvSpPr>
        <p:spPr>
          <a:xfrm>
            <a:off x="61737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0" name="Google Shape;2530;p21"/>
          <p:cNvSpPr/>
          <p:nvPr/>
        </p:nvSpPr>
        <p:spPr>
          <a:xfrm>
            <a:off x="63828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1" name="Google Shape;2531;p21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2" name="Google Shape;2532;p21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3" name="Google Shape;2533;p21"/>
          <p:cNvSpPr/>
          <p:nvPr/>
        </p:nvSpPr>
        <p:spPr>
          <a:xfrm>
            <a:off x="65919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4" name="Google Shape;2534;p21"/>
          <p:cNvSpPr/>
          <p:nvPr/>
        </p:nvSpPr>
        <p:spPr>
          <a:xfrm>
            <a:off x="68010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5" name="Google Shape;2535;p21"/>
          <p:cNvSpPr/>
          <p:nvPr/>
        </p:nvSpPr>
        <p:spPr>
          <a:xfrm>
            <a:off x="70101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6" name="Google Shape;2536;p21"/>
          <p:cNvSpPr/>
          <p:nvPr/>
        </p:nvSpPr>
        <p:spPr>
          <a:xfrm>
            <a:off x="72192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7" name="Google Shape;2537;p21"/>
          <p:cNvSpPr/>
          <p:nvPr/>
        </p:nvSpPr>
        <p:spPr>
          <a:xfrm>
            <a:off x="74283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8" name="Google Shape;2538;p21"/>
          <p:cNvSpPr/>
          <p:nvPr/>
        </p:nvSpPr>
        <p:spPr>
          <a:xfrm>
            <a:off x="7637400" y="2166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9" name="Google Shape;2539;p21"/>
          <p:cNvSpPr/>
          <p:nvPr/>
        </p:nvSpPr>
        <p:spPr>
          <a:xfrm>
            <a:off x="78465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0" name="Google Shape;2540;p21"/>
          <p:cNvSpPr/>
          <p:nvPr/>
        </p:nvSpPr>
        <p:spPr>
          <a:xfrm>
            <a:off x="8055600" y="2166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1" name="Google Shape;2541;p21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2" name="Google Shape;2542;p21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3" name="Google Shape;2543;p21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4" name="Google Shape;2544;p21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5" name="Google Shape;2545;p21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6" name="Google Shape;2546;p21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7" name="Google Shape;2547;p21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8" name="Google Shape;2548;p21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9" name="Google Shape;2549;p21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0" name="Google Shape;2550;p21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1" name="Google Shape;2551;p21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2" name="Google Shape;2552;p21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3" name="Google Shape;2553;p21"/>
          <p:cNvSpPr/>
          <p:nvPr/>
        </p:nvSpPr>
        <p:spPr>
          <a:xfrm>
            <a:off x="4919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4" name="Google Shape;2554;p21"/>
          <p:cNvSpPr/>
          <p:nvPr/>
        </p:nvSpPr>
        <p:spPr>
          <a:xfrm>
            <a:off x="51282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5" name="Google Shape;2555;p21"/>
          <p:cNvSpPr/>
          <p:nvPr/>
        </p:nvSpPr>
        <p:spPr>
          <a:xfrm>
            <a:off x="53373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6" name="Google Shape;2556;p21"/>
          <p:cNvSpPr/>
          <p:nvPr/>
        </p:nvSpPr>
        <p:spPr>
          <a:xfrm>
            <a:off x="55464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2557" name="Google Shape;2557;p21"/>
          <p:cNvSpPr/>
          <p:nvPr/>
        </p:nvSpPr>
        <p:spPr>
          <a:xfrm>
            <a:off x="57555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8" name="Google Shape;2558;p21"/>
          <p:cNvSpPr/>
          <p:nvPr/>
        </p:nvSpPr>
        <p:spPr>
          <a:xfrm>
            <a:off x="5964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2559" name="Google Shape;2559;p21"/>
          <p:cNvSpPr/>
          <p:nvPr/>
        </p:nvSpPr>
        <p:spPr>
          <a:xfrm>
            <a:off x="61737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0" name="Google Shape;2560;p21"/>
          <p:cNvSpPr/>
          <p:nvPr/>
        </p:nvSpPr>
        <p:spPr>
          <a:xfrm>
            <a:off x="63828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</a:t>
            </a:r>
            <a:endParaRPr/>
          </a:p>
        </p:txBody>
      </p:sp>
      <p:sp>
        <p:nvSpPr>
          <p:cNvPr id="2561" name="Google Shape;2561;p21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2" name="Google Shape;2562;p21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3" name="Google Shape;2563;p21"/>
          <p:cNvSpPr/>
          <p:nvPr/>
        </p:nvSpPr>
        <p:spPr>
          <a:xfrm>
            <a:off x="65919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4" name="Google Shape;2564;p21"/>
          <p:cNvSpPr/>
          <p:nvPr/>
        </p:nvSpPr>
        <p:spPr>
          <a:xfrm>
            <a:off x="68010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5" name="Google Shape;2565;p21"/>
          <p:cNvSpPr/>
          <p:nvPr/>
        </p:nvSpPr>
        <p:spPr>
          <a:xfrm>
            <a:off x="70101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6" name="Google Shape;2566;p21"/>
          <p:cNvSpPr/>
          <p:nvPr/>
        </p:nvSpPr>
        <p:spPr>
          <a:xfrm>
            <a:off x="72192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2567" name="Google Shape;2567;p21"/>
          <p:cNvSpPr/>
          <p:nvPr/>
        </p:nvSpPr>
        <p:spPr>
          <a:xfrm>
            <a:off x="74283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8" name="Google Shape;2568;p21"/>
          <p:cNvSpPr/>
          <p:nvPr/>
        </p:nvSpPr>
        <p:spPr>
          <a:xfrm>
            <a:off x="76374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9" name="Google Shape;2569;p21"/>
          <p:cNvSpPr/>
          <p:nvPr/>
        </p:nvSpPr>
        <p:spPr>
          <a:xfrm>
            <a:off x="7846500" y="2383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0" name="Google Shape;2570;p21"/>
          <p:cNvSpPr/>
          <p:nvPr/>
        </p:nvSpPr>
        <p:spPr>
          <a:xfrm>
            <a:off x="8055600" y="2383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1" name="Google Shape;2571;p2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2" name="Google Shape;2572;p2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3" name="Google Shape;2573;p2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4" name="Google Shape;2574;p2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5" name="Google Shape;2575;p21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6" name="Google Shape;2576;p21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7" name="Google Shape;2577;p21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8" name="Google Shape;2578;p21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9" name="Google Shape;2579;p21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0" name="Google Shape;2580;p21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1" name="Google Shape;2581;p2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2" name="Google Shape;2582;p2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3" name="Google Shape;2583;p2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4" name="Google Shape;2584;p2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5" name="Google Shape;2585;p21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6" name="Google Shape;2586;p21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7" name="Google Shape;2587;p21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8" name="Google Shape;2588;p21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9" name="Google Shape;2589;p21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0" name="Google Shape;2590;p21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1" name="Google Shape;2591;p21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2" name="Google Shape;2592;p21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3" name="Google Shape;2593;p21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4" name="Google Shape;2594;p21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5" name="Google Shape;2595;p21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6" name="Google Shape;2596;p21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7" name="Google Shape;2597;p21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8" name="Google Shape;2598;p21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9" name="Google Shape;2599;p21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0" name="Google Shape;2600;p21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1" name="Google Shape;2601;p2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2" name="Google Shape;2602;p2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3" name="Google Shape;2603;p2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4" name="Google Shape;2604;p2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5" name="Google Shape;2605;p21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6" name="Google Shape;2606;p21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7" name="Google Shape;2607;p21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8" name="Google Shape;2608;p21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9" name="Google Shape;2609;p21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0" name="Google Shape;2610;p21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1" name="Google Shape;2611;p2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2" name="Google Shape;2612;p2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3" name="Google Shape;2613;p21"/>
          <p:cNvSpPr/>
          <p:nvPr/>
        </p:nvSpPr>
        <p:spPr>
          <a:xfrm>
            <a:off x="4919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2614" name="Google Shape;2614;p21"/>
          <p:cNvSpPr/>
          <p:nvPr/>
        </p:nvSpPr>
        <p:spPr>
          <a:xfrm>
            <a:off x="5128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5" name="Google Shape;2615;p21"/>
          <p:cNvSpPr/>
          <p:nvPr/>
        </p:nvSpPr>
        <p:spPr>
          <a:xfrm>
            <a:off x="5337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6" name="Google Shape;2616;p21"/>
          <p:cNvSpPr/>
          <p:nvPr/>
        </p:nvSpPr>
        <p:spPr>
          <a:xfrm>
            <a:off x="5546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2617" name="Google Shape;2617;p21"/>
          <p:cNvSpPr/>
          <p:nvPr/>
        </p:nvSpPr>
        <p:spPr>
          <a:xfrm>
            <a:off x="5755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8" name="Google Shape;2618;p21"/>
          <p:cNvSpPr/>
          <p:nvPr/>
        </p:nvSpPr>
        <p:spPr>
          <a:xfrm>
            <a:off x="5964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9" name="Google Shape;2619;p21"/>
          <p:cNvSpPr/>
          <p:nvPr/>
        </p:nvSpPr>
        <p:spPr>
          <a:xfrm>
            <a:off x="61737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0" name="Google Shape;2620;p21"/>
          <p:cNvSpPr/>
          <p:nvPr/>
        </p:nvSpPr>
        <p:spPr>
          <a:xfrm>
            <a:off x="63828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2621" name="Google Shape;2621;p21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2" name="Google Shape;2622;p21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3" name="Google Shape;2623;p21"/>
          <p:cNvSpPr/>
          <p:nvPr/>
        </p:nvSpPr>
        <p:spPr>
          <a:xfrm>
            <a:off x="65919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4" name="Google Shape;2624;p21"/>
          <p:cNvSpPr/>
          <p:nvPr/>
        </p:nvSpPr>
        <p:spPr>
          <a:xfrm>
            <a:off x="68010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5" name="Google Shape;2625;p21"/>
          <p:cNvSpPr/>
          <p:nvPr/>
        </p:nvSpPr>
        <p:spPr>
          <a:xfrm>
            <a:off x="70101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6" name="Google Shape;2626;p21"/>
          <p:cNvSpPr/>
          <p:nvPr/>
        </p:nvSpPr>
        <p:spPr>
          <a:xfrm>
            <a:off x="72192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7" name="Google Shape;2627;p21"/>
          <p:cNvSpPr/>
          <p:nvPr/>
        </p:nvSpPr>
        <p:spPr>
          <a:xfrm>
            <a:off x="7428300" y="2599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8" name="Google Shape;2628;p21"/>
          <p:cNvSpPr/>
          <p:nvPr/>
        </p:nvSpPr>
        <p:spPr>
          <a:xfrm>
            <a:off x="76374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9" name="Google Shape;2629;p21"/>
          <p:cNvSpPr/>
          <p:nvPr/>
        </p:nvSpPr>
        <p:spPr>
          <a:xfrm>
            <a:off x="78465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0" name="Google Shape;2630;p21"/>
          <p:cNvSpPr/>
          <p:nvPr/>
        </p:nvSpPr>
        <p:spPr>
          <a:xfrm>
            <a:off x="8055600" y="2599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1" name="Google Shape;2631;p21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2" name="Google Shape;2632;p21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3" name="Google Shape;2633;p21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4" name="Google Shape;2634;p21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5" name="Google Shape;2635;p21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6" name="Google Shape;2636;p21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7" name="Google Shape;2637;p21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8" name="Google Shape;2638;p21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9" name="Google Shape;2639;p21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0" name="Google Shape;2640;p21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1" name="Google Shape;2641;p21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2" name="Google Shape;2642;p21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3" name="Google Shape;2643;p21"/>
          <p:cNvSpPr/>
          <p:nvPr/>
        </p:nvSpPr>
        <p:spPr>
          <a:xfrm>
            <a:off x="4919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4" name="Google Shape;2644;p21"/>
          <p:cNvSpPr/>
          <p:nvPr/>
        </p:nvSpPr>
        <p:spPr>
          <a:xfrm>
            <a:off x="5128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5" name="Google Shape;2645;p21"/>
          <p:cNvSpPr/>
          <p:nvPr/>
        </p:nvSpPr>
        <p:spPr>
          <a:xfrm>
            <a:off x="53373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6" name="Google Shape;2646;p21"/>
          <p:cNvSpPr/>
          <p:nvPr/>
        </p:nvSpPr>
        <p:spPr>
          <a:xfrm>
            <a:off x="5546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7" name="Google Shape;2647;p21"/>
          <p:cNvSpPr/>
          <p:nvPr/>
        </p:nvSpPr>
        <p:spPr>
          <a:xfrm>
            <a:off x="5755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8" name="Google Shape;2648;p21"/>
          <p:cNvSpPr/>
          <p:nvPr/>
        </p:nvSpPr>
        <p:spPr>
          <a:xfrm>
            <a:off x="5964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9" name="Google Shape;2649;p21"/>
          <p:cNvSpPr/>
          <p:nvPr/>
        </p:nvSpPr>
        <p:spPr>
          <a:xfrm>
            <a:off x="61737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0" name="Google Shape;2650;p21"/>
          <p:cNvSpPr/>
          <p:nvPr/>
        </p:nvSpPr>
        <p:spPr>
          <a:xfrm>
            <a:off x="63828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1" name="Google Shape;2651;p21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2" name="Google Shape;2652;p21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3" name="Google Shape;2653;p21"/>
          <p:cNvSpPr/>
          <p:nvPr/>
        </p:nvSpPr>
        <p:spPr>
          <a:xfrm>
            <a:off x="65919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4" name="Google Shape;2654;p21"/>
          <p:cNvSpPr/>
          <p:nvPr/>
        </p:nvSpPr>
        <p:spPr>
          <a:xfrm>
            <a:off x="68010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5" name="Google Shape;2655;p21"/>
          <p:cNvSpPr/>
          <p:nvPr/>
        </p:nvSpPr>
        <p:spPr>
          <a:xfrm>
            <a:off x="70101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6" name="Google Shape;2656;p21"/>
          <p:cNvSpPr/>
          <p:nvPr/>
        </p:nvSpPr>
        <p:spPr>
          <a:xfrm>
            <a:off x="72192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7" name="Google Shape;2657;p21"/>
          <p:cNvSpPr/>
          <p:nvPr/>
        </p:nvSpPr>
        <p:spPr>
          <a:xfrm>
            <a:off x="7428300" y="2816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8" name="Google Shape;2658;p21"/>
          <p:cNvSpPr/>
          <p:nvPr/>
        </p:nvSpPr>
        <p:spPr>
          <a:xfrm>
            <a:off x="76374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</a:t>
            </a:r>
            <a:endParaRPr/>
          </a:p>
        </p:txBody>
      </p:sp>
      <p:sp>
        <p:nvSpPr>
          <p:cNvPr id="2659" name="Google Shape;2659;p21"/>
          <p:cNvSpPr/>
          <p:nvPr/>
        </p:nvSpPr>
        <p:spPr>
          <a:xfrm>
            <a:off x="78465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0" name="Google Shape;2660;p21"/>
          <p:cNvSpPr/>
          <p:nvPr/>
        </p:nvSpPr>
        <p:spPr>
          <a:xfrm>
            <a:off x="8055600" y="2816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1" name="Google Shape;2661;p2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2" name="Google Shape;2662;p2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3" name="Google Shape;2663;p2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4" name="Google Shape;2664;p2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5" name="Google Shape;2665;p21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6" name="Google Shape;2666;p21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7" name="Google Shape;2667;p21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8" name="Google Shape;2668;p21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9" name="Google Shape;2669;p21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0" name="Google Shape;2670;p21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1" name="Google Shape;2671;p2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2" name="Google Shape;2672;p2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3" name="Google Shape;2673;p2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4" name="Google Shape;2674;p2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5" name="Google Shape;2675;p21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6" name="Google Shape;2676;p21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7" name="Google Shape;2677;p21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8" name="Google Shape;2678;p21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9" name="Google Shape;2679;p21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0" name="Google Shape;2680;p21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1" name="Google Shape;2681;p21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2" name="Google Shape;2682;p21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3" name="Google Shape;2683;p21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4" name="Google Shape;2684;p21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5" name="Google Shape;2685;p21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6" name="Google Shape;2686;p21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7" name="Google Shape;2687;p21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8" name="Google Shape;2688;p21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9" name="Google Shape;2689;p21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0" name="Google Shape;2690;p21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1" name="Google Shape;2691;p2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2" name="Google Shape;2692;p2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3" name="Google Shape;2693;p2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4" name="Google Shape;2694;p2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5" name="Google Shape;2695;p21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6" name="Google Shape;2696;p21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7" name="Google Shape;2697;p21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8" name="Google Shape;2698;p21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9" name="Google Shape;2699;p21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0" name="Google Shape;2700;p21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1" name="Google Shape;2701;p2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2" name="Google Shape;2702;p2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3" name="Google Shape;2703;p21"/>
          <p:cNvSpPr/>
          <p:nvPr/>
        </p:nvSpPr>
        <p:spPr>
          <a:xfrm>
            <a:off x="49191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4" name="Google Shape;2704;p21"/>
          <p:cNvSpPr/>
          <p:nvPr/>
        </p:nvSpPr>
        <p:spPr>
          <a:xfrm>
            <a:off x="51282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5" name="Google Shape;2705;p21"/>
          <p:cNvSpPr/>
          <p:nvPr/>
        </p:nvSpPr>
        <p:spPr>
          <a:xfrm>
            <a:off x="5337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6" name="Google Shape;2706;p21"/>
          <p:cNvSpPr/>
          <p:nvPr/>
        </p:nvSpPr>
        <p:spPr>
          <a:xfrm>
            <a:off x="5546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2707" name="Google Shape;2707;p21"/>
          <p:cNvSpPr/>
          <p:nvPr/>
        </p:nvSpPr>
        <p:spPr>
          <a:xfrm>
            <a:off x="57555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8" name="Google Shape;2708;p21"/>
          <p:cNvSpPr/>
          <p:nvPr/>
        </p:nvSpPr>
        <p:spPr>
          <a:xfrm>
            <a:off x="59646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9" name="Google Shape;2709;p21"/>
          <p:cNvSpPr/>
          <p:nvPr/>
        </p:nvSpPr>
        <p:spPr>
          <a:xfrm>
            <a:off x="61737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0" name="Google Shape;2710;p21"/>
          <p:cNvSpPr/>
          <p:nvPr/>
        </p:nvSpPr>
        <p:spPr>
          <a:xfrm>
            <a:off x="63828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1" name="Google Shape;2711;p21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2" name="Google Shape;2712;p21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3" name="Google Shape;2713;p21"/>
          <p:cNvSpPr/>
          <p:nvPr/>
        </p:nvSpPr>
        <p:spPr>
          <a:xfrm>
            <a:off x="65919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4" name="Google Shape;2714;p21"/>
          <p:cNvSpPr/>
          <p:nvPr/>
        </p:nvSpPr>
        <p:spPr>
          <a:xfrm>
            <a:off x="68010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5" name="Google Shape;2715;p21"/>
          <p:cNvSpPr/>
          <p:nvPr/>
        </p:nvSpPr>
        <p:spPr>
          <a:xfrm>
            <a:off x="70101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6" name="Google Shape;2716;p21"/>
          <p:cNvSpPr/>
          <p:nvPr/>
        </p:nvSpPr>
        <p:spPr>
          <a:xfrm>
            <a:off x="72192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7" name="Google Shape;2717;p21"/>
          <p:cNvSpPr/>
          <p:nvPr/>
        </p:nvSpPr>
        <p:spPr>
          <a:xfrm>
            <a:off x="74283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8" name="Google Shape;2718;p21"/>
          <p:cNvSpPr/>
          <p:nvPr/>
        </p:nvSpPr>
        <p:spPr>
          <a:xfrm>
            <a:off x="76374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9" name="Google Shape;2719;p21"/>
          <p:cNvSpPr/>
          <p:nvPr/>
        </p:nvSpPr>
        <p:spPr>
          <a:xfrm>
            <a:off x="7846500" y="3033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0" name="Google Shape;2720;p21"/>
          <p:cNvSpPr/>
          <p:nvPr/>
        </p:nvSpPr>
        <p:spPr>
          <a:xfrm>
            <a:off x="8055600" y="3033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1" name="Google Shape;2721;p21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2" name="Google Shape;2722;p21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3" name="Google Shape;2723;p21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4" name="Google Shape;2724;p21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5" name="Google Shape;2725;p21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6" name="Google Shape;2726;p21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7" name="Google Shape;2727;p21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8" name="Google Shape;2728;p21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9" name="Google Shape;2729;p21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0" name="Google Shape;2730;p21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1" name="Google Shape;2731;p21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2" name="Google Shape;2732;p21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3" name="Google Shape;2733;p21"/>
          <p:cNvSpPr/>
          <p:nvPr/>
        </p:nvSpPr>
        <p:spPr>
          <a:xfrm>
            <a:off x="49191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4" name="Google Shape;2734;p21"/>
          <p:cNvSpPr/>
          <p:nvPr/>
        </p:nvSpPr>
        <p:spPr>
          <a:xfrm>
            <a:off x="51282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5" name="Google Shape;2735;p21"/>
          <p:cNvSpPr/>
          <p:nvPr/>
        </p:nvSpPr>
        <p:spPr>
          <a:xfrm>
            <a:off x="5337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6" name="Google Shape;2736;p21"/>
          <p:cNvSpPr/>
          <p:nvPr/>
        </p:nvSpPr>
        <p:spPr>
          <a:xfrm>
            <a:off x="55464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7" name="Google Shape;2737;p21"/>
          <p:cNvSpPr/>
          <p:nvPr/>
        </p:nvSpPr>
        <p:spPr>
          <a:xfrm>
            <a:off x="57555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8" name="Google Shape;2738;p21"/>
          <p:cNvSpPr/>
          <p:nvPr/>
        </p:nvSpPr>
        <p:spPr>
          <a:xfrm>
            <a:off x="5964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9" name="Google Shape;2739;p21"/>
          <p:cNvSpPr/>
          <p:nvPr/>
        </p:nvSpPr>
        <p:spPr>
          <a:xfrm>
            <a:off x="61737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0" name="Google Shape;2740;p21"/>
          <p:cNvSpPr/>
          <p:nvPr/>
        </p:nvSpPr>
        <p:spPr>
          <a:xfrm>
            <a:off x="63828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1" name="Google Shape;2741;p21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2" name="Google Shape;2742;p21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3" name="Google Shape;2743;p21"/>
          <p:cNvSpPr/>
          <p:nvPr/>
        </p:nvSpPr>
        <p:spPr>
          <a:xfrm>
            <a:off x="65919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4" name="Google Shape;2744;p21"/>
          <p:cNvSpPr/>
          <p:nvPr/>
        </p:nvSpPr>
        <p:spPr>
          <a:xfrm>
            <a:off x="68010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5" name="Google Shape;2745;p21"/>
          <p:cNvSpPr/>
          <p:nvPr/>
        </p:nvSpPr>
        <p:spPr>
          <a:xfrm>
            <a:off x="70101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6" name="Google Shape;2746;p21"/>
          <p:cNvSpPr/>
          <p:nvPr/>
        </p:nvSpPr>
        <p:spPr>
          <a:xfrm>
            <a:off x="72192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7" name="Google Shape;2747;p21"/>
          <p:cNvSpPr/>
          <p:nvPr/>
        </p:nvSpPr>
        <p:spPr>
          <a:xfrm>
            <a:off x="74283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8" name="Google Shape;2748;p21"/>
          <p:cNvSpPr/>
          <p:nvPr/>
        </p:nvSpPr>
        <p:spPr>
          <a:xfrm>
            <a:off x="76374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9" name="Google Shape;2749;p21"/>
          <p:cNvSpPr/>
          <p:nvPr/>
        </p:nvSpPr>
        <p:spPr>
          <a:xfrm>
            <a:off x="7846500" y="3249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0" name="Google Shape;2750;p21"/>
          <p:cNvSpPr/>
          <p:nvPr/>
        </p:nvSpPr>
        <p:spPr>
          <a:xfrm>
            <a:off x="8055600" y="3249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1" name="Google Shape;2751;p2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2" name="Google Shape;2752;p2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3" name="Google Shape;2753;p2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4" name="Google Shape;2754;p2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5" name="Google Shape;2755;p21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6" name="Google Shape;2756;p21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7" name="Google Shape;2757;p21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8" name="Google Shape;2758;p21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9" name="Google Shape;2759;p21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0" name="Google Shape;2760;p21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1" name="Google Shape;2761;p2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2" name="Google Shape;2762;p2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3" name="Google Shape;2763;p2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4" name="Google Shape;2764;p2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5" name="Google Shape;2765;p21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6" name="Google Shape;2766;p21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7" name="Google Shape;2767;p21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8" name="Google Shape;2768;p21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9" name="Google Shape;2769;p21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0" name="Google Shape;2770;p21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1" name="Google Shape;2771;p21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2" name="Google Shape;2772;p21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3" name="Google Shape;2773;p21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4" name="Google Shape;2774;p21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5" name="Google Shape;2775;p21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6" name="Google Shape;2776;p21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7" name="Google Shape;2777;p21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8" name="Google Shape;2778;p21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9" name="Google Shape;2779;p21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0" name="Google Shape;2780;p21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1" name="Google Shape;2781;p2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2" name="Google Shape;2782;p2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3" name="Google Shape;2783;p2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4" name="Google Shape;2784;p2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5" name="Google Shape;2785;p21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6" name="Google Shape;2786;p21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7" name="Google Shape;2787;p21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8" name="Google Shape;2788;p21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9" name="Google Shape;2789;p21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0" name="Google Shape;2790;p21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1" name="Google Shape;2791;p2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2" name="Google Shape;2792;p2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3" name="Google Shape;2793;p21"/>
          <p:cNvSpPr/>
          <p:nvPr/>
        </p:nvSpPr>
        <p:spPr>
          <a:xfrm>
            <a:off x="49191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4" name="Google Shape;2794;p21"/>
          <p:cNvSpPr/>
          <p:nvPr/>
        </p:nvSpPr>
        <p:spPr>
          <a:xfrm>
            <a:off x="5128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5" name="Google Shape;2795;p21"/>
          <p:cNvSpPr/>
          <p:nvPr/>
        </p:nvSpPr>
        <p:spPr>
          <a:xfrm>
            <a:off x="53373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6" name="Google Shape;2796;p21"/>
          <p:cNvSpPr/>
          <p:nvPr/>
        </p:nvSpPr>
        <p:spPr>
          <a:xfrm>
            <a:off x="55464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7" name="Google Shape;2797;p21"/>
          <p:cNvSpPr/>
          <p:nvPr/>
        </p:nvSpPr>
        <p:spPr>
          <a:xfrm>
            <a:off x="5755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8" name="Google Shape;2798;p21"/>
          <p:cNvSpPr/>
          <p:nvPr/>
        </p:nvSpPr>
        <p:spPr>
          <a:xfrm>
            <a:off x="5964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9" name="Google Shape;2799;p21"/>
          <p:cNvSpPr/>
          <p:nvPr/>
        </p:nvSpPr>
        <p:spPr>
          <a:xfrm>
            <a:off x="61737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0" name="Google Shape;2800;p21"/>
          <p:cNvSpPr/>
          <p:nvPr/>
        </p:nvSpPr>
        <p:spPr>
          <a:xfrm>
            <a:off x="63828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1" name="Google Shape;2801;p21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2" name="Google Shape;2802;p21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3" name="Google Shape;2803;p21"/>
          <p:cNvSpPr/>
          <p:nvPr/>
        </p:nvSpPr>
        <p:spPr>
          <a:xfrm>
            <a:off x="65919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4" name="Google Shape;2804;p21"/>
          <p:cNvSpPr/>
          <p:nvPr/>
        </p:nvSpPr>
        <p:spPr>
          <a:xfrm>
            <a:off x="68010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5" name="Google Shape;2805;p21"/>
          <p:cNvSpPr/>
          <p:nvPr/>
        </p:nvSpPr>
        <p:spPr>
          <a:xfrm>
            <a:off x="70101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6" name="Google Shape;2806;p21"/>
          <p:cNvSpPr/>
          <p:nvPr/>
        </p:nvSpPr>
        <p:spPr>
          <a:xfrm>
            <a:off x="72192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2807" name="Google Shape;2807;p21"/>
          <p:cNvSpPr/>
          <p:nvPr/>
        </p:nvSpPr>
        <p:spPr>
          <a:xfrm>
            <a:off x="74283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8" name="Google Shape;2808;p21"/>
          <p:cNvSpPr/>
          <p:nvPr/>
        </p:nvSpPr>
        <p:spPr>
          <a:xfrm>
            <a:off x="76374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9" name="Google Shape;2809;p21"/>
          <p:cNvSpPr/>
          <p:nvPr/>
        </p:nvSpPr>
        <p:spPr>
          <a:xfrm>
            <a:off x="7846500" y="3466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0" name="Google Shape;2810;p21"/>
          <p:cNvSpPr/>
          <p:nvPr/>
        </p:nvSpPr>
        <p:spPr>
          <a:xfrm>
            <a:off x="8055600" y="3466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1" name="Google Shape;2811;p21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2" name="Google Shape;2812;p21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3" name="Google Shape;2813;p21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4" name="Google Shape;2814;p21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5" name="Google Shape;2815;p21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6" name="Google Shape;2816;p21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7" name="Google Shape;2817;p21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8" name="Google Shape;2818;p21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9" name="Google Shape;2819;p21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0" name="Google Shape;2820;p21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1" name="Google Shape;2821;p21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2" name="Google Shape;2822;p21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21"/>
          <p:cNvSpPr/>
          <p:nvPr/>
        </p:nvSpPr>
        <p:spPr>
          <a:xfrm>
            <a:off x="4919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4" name="Google Shape;2824;p21"/>
          <p:cNvSpPr/>
          <p:nvPr/>
        </p:nvSpPr>
        <p:spPr>
          <a:xfrm>
            <a:off x="5128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5" name="Google Shape;2825;p21"/>
          <p:cNvSpPr/>
          <p:nvPr/>
        </p:nvSpPr>
        <p:spPr>
          <a:xfrm>
            <a:off x="53373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6" name="Google Shape;2826;p21"/>
          <p:cNvSpPr/>
          <p:nvPr/>
        </p:nvSpPr>
        <p:spPr>
          <a:xfrm>
            <a:off x="55464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21"/>
          <p:cNvSpPr/>
          <p:nvPr/>
        </p:nvSpPr>
        <p:spPr>
          <a:xfrm>
            <a:off x="5755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8" name="Google Shape;2828;p21"/>
          <p:cNvSpPr/>
          <p:nvPr/>
        </p:nvSpPr>
        <p:spPr>
          <a:xfrm>
            <a:off x="5964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9" name="Google Shape;2829;p21"/>
          <p:cNvSpPr/>
          <p:nvPr/>
        </p:nvSpPr>
        <p:spPr>
          <a:xfrm>
            <a:off x="61737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0" name="Google Shape;2830;p21"/>
          <p:cNvSpPr/>
          <p:nvPr/>
        </p:nvSpPr>
        <p:spPr>
          <a:xfrm>
            <a:off x="63828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1" name="Google Shape;2831;p21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2" name="Google Shape;2832;p21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3" name="Google Shape;2833;p21"/>
          <p:cNvSpPr/>
          <p:nvPr/>
        </p:nvSpPr>
        <p:spPr>
          <a:xfrm>
            <a:off x="65919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4" name="Google Shape;2834;p21"/>
          <p:cNvSpPr/>
          <p:nvPr/>
        </p:nvSpPr>
        <p:spPr>
          <a:xfrm>
            <a:off x="68010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5" name="Google Shape;2835;p21"/>
          <p:cNvSpPr/>
          <p:nvPr/>
        </p:nvSpPr>
        <p:spPr>
          <a:xfrm>
            <a:off x="70101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21"/>
          <p:cNvSpPr/>
          <p:nvPr/>
        </p:nvSpPr>
        <p:spPr>
          <a:xfrm>
            <a:off x="72192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7" name="Google Shape;2837;p21"/>
          <p:cNvSpPr/>
          <p:nvPr/>
        </p:nvSpPr>
        <p:spPr>
          <a:xfrm>
            <a:off x="74283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</a:t>
            </a:r>
            <a:endParaRPr/>
          </a:p>
        </p:txBody>
      </p:sp>
      <p:sp>
        <p:nvSpPr>
          <p:cNvPr id="2838" name="Google Shape;2838;p21"/>
          <p:cNvSpPr/>
          <p:nvPr/>
        </p:nvSpPr>
        <p:spPr>
          <a:xfrm>
            <a:off x="76374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21"/>
          <p:cNvSpPr/>
          <p:nvPr/>
        </p:nvSpPr>
        <p:spPr>
          <a:xfrm>
            <a:off x="7846500" y="36829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0" name="Google Shape;2840;p21"/>
          <p:cNvSpPr/>
          <p:nvPr/>
        </p:nvSpPr>
        <p:spPr>
          <a:xfrm>
            <a:off x="8055600" y="36829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1" name="Google Shape;2841;p2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2" name="Google Shape;2842;p2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3" name="Google Shape;2843;p2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4" name="Google Shape;2844;p2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5" name="Google Shape;2845;p21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6" name="Google Shape;2846;p21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7" name="Google Shape;2847;p21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8" name="Google Shape;2848;p21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9" name="Google Shape;2849;p21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0" name="Google Shape;2850;p21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1" name="Google Shape;2851;p2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2" name="Google Shape;2852;p2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3" name="Google Shape;2853;p2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4" name="Google Shape;2854;p2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5" name="Google Shape;2855;p21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6" name="Google Shape;2856;p21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7" name="Google Shape;2857;p21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8" name="Google Shape;2858;p21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9" name="Google Shape;2859;p21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0" name="Google Shape;2860;p21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1" name="Google Shape;2861;p21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2" name="Google Shape;2862;p21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3" name="Google Shape;2863;p21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4" name="Google Shape;2864;p21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5" name="Google Shape;2865;p21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6" name="Google Shape;2866;p21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7" name="Google Shape;2867;p21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8" name="Google Shape;2868;p21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9" name="Google Shape;2869;p21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0" name="Google Shape;2870;p21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1" name="Google Shape;2871;p2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2" name="Google Shape;2872;p2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3" name="Google Shape;2873;p2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4" name="Google Shape;2874;p2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5" name="Google Shape;2875;p21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6" name="Google Shape;2876;p21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7" name="Google Shape;2877;p21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8" name="Google Shape;2878;p21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9" name="Google Shape;2879;p21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0" name="Google Shape;2880;p21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1" name="Google Shape;2881;p2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2" name="Google Shape;2882;p2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3" name="Google Shape;2883;p21"/>
          <p:cNvSpPr/>
          <p:nvPr/>
        </p:nvSpPr>
        <p:spPr>
          <a:xfrm>
            <a:off x="49191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4" name="Google Shape;2884;p21"/>
          <p:cNvSpPr/>
          <p:nvPr/>
        </p:nvSpPr>
        <p:spPr>
          <a:xfrm>
            <a:off x="51282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5" name="Google Shape;2885;p21"/>
          <p:cNvSpPr/>
          <p:nvPr/>
        </p:nvSpPr>
        <p:spPr>
          <a:xfrm>
            <a:off x="53373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6" name="Google Shape;2886;p21"/>
          <p:cNvSpPr/>
          <p:nvPr/>
        </p:nvSpPr>
        <p:spPr>
          <a:xfrm>
            <a:off x="5546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2887" name="Google Shape;2887;p21"/>
          <p:cNvSpPr/>
          <p:nvPr/>
        </p:nvSpPr>
        <p:spPr>
          <a:xfrm>
            <a:off x="5755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8" name="Google Shape;2888;p21"/>
          <p:cNvSpPr/>
          <p:nvPr/>
        </p:nvSpPr>
        <p:spPr>
          <a:xfrm>
            <a:off x="59646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9" name="Google Shape;2889;p21"/>
          <p:cNvSpPr/>
          <p:nvPr/>
        </p:nvSpPr>
        <p:spPr>
          <a:xfrm>
            <a:off x="61737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0" name="Google Shape;2890;p21"/>
          <p:cNvSpPr/>
          <p:nvPr/>
        </p:nvSpPr>
        <p:spPr>
          <a:xfrm>
            <a:off x="63828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1" name="Google Shape;2891;p21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2" name="Google Shape;2892;p21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3" name="Google Shape;2893;p21"/>
          <p:cNvSpPr/>
          <p:nvPr/>
        </p:nvSpPr>
        <p:spPr>
          <a:xfrm>
            <a:off x="65919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4" name="Google Shape;2894;p21"/>
          <p:cNvSpPr/>
          <p:nvPr/>
        </p:nvSpPr>
        <p:spPr>
          <a:xfrm>
            <a:off x="68010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5" name="Google Shape;2895;p21"/>
          <p:cNvSpPr/>
          <p:nvPr/>
        </p:nvSpPr>
        <p:spPr>
          <a:xfrm>
            <a:off x="70101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6" name="Google Shape;2896;p21"/>
          <p:cNvSpPr/>
          <p:nvPr/>
        </p:nvSpPr>
        <p:spPr>
          <a:xfrm>
            <a:off x="7219200" y="38995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7" name="Google Shape;2897;p21"/>
          <p:cNvSpPr/>
          <p:nvPr/>
        </p:nvSpPr>
        <p:spPr>
          <a:xfrm>
            <a:off x="74283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2898" name="Google Shape;2898;p21"/>
          <p:cNvSpPr/>
          <p:nvPr/>
        </p:nvSpPr>
        <p:spPr>
          <a:xfrm>
            <a:off x="76374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9" name="Google Shape;2899;p21"/>
          <p:cNvSpPr/>
          <p:nvPr/>
        </p:nvSpPr>
        <p:spPr>
          <a:xfrm>
            <a:off x="78465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0" name="Google Shape;2900;p21"/>
          <p:cNvSpPr/>
          <p:nvPr/>
        </p:nvSpPr>
        <p:spPr>
          <a:xfrm>
            <a:off x="8055600" y="38995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1" name="Google Shape;2901;p21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2" name="Google Shape;2902;p21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3" name="Google Shape;2903;p21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4" name="Google Shape;2904;p21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5" name="Google Shape;2905;p21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6" name="Google Shape;2906;p21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7" name="Google Shape;2907;p21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8" name="Google Shape;2908;p21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9" name="Google Shape;2909;p21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0" name="Google Shape;2910;p21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1" name="Google Shape;2911;p21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2" name="Google Shape;2912;p21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3" name="Google Shape;2913;p21"/>
          <p:cNvSpPr/>
          <p:nvPr/>
        </p:nvSpPr>
        <p:spPr>
          <a:xfrm>
            <a:off x="49191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4" name="Google Shape;2914;p21"/>
          <p:cNvSpPr/>
          <p:nvPr/>
        </p:nvSpPr>
        <p:spPr>
          <a:xfrm>
            <a:off x="51282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5" name="Google Shape;2915;p21"/>
          <p:cNvSpPr/>
          <p:nvPr/>
        </p:nvSpPr>
        <p:spPr>
          <a:xfrm>
            <a:off x="5337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6" name="Google Shape;2916;p21"/>
          <p:cNvSpPr/>
          <p:nvPr/>
        </p:nvSpPr>
        <p:spPr>
          <a:xfrm>
            <a:off x="55464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21"/>
          <p:cNvSpPr/>
          <p:nvPr/>
        </p:nvSpPr>
        <p:spPr>
          <a:xfrm>
            <a:off x="57555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21"/>
          <p:cNvSpPr/>
          <p:nvPr/>
        </p:nvSpPr>
        <p:spPr>
          <a:xfrm>
            <a:off x="59646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9" name="Google Shape;2919;p21"/>
          <p:cNvSpPr/>
          <p:nvPr/>
        </p:nvSpPr>
        <p:spPr>
          <a:xfrm>
            <a:off x="61737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0" name="Google Shape;2920;p21"/>
          <p:cNvSpPr/>
          <p:nvPr/>
        </p:nvSpPr>
        <p:spPr>
          <a:xfrm>
            <a:off x="63828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2921" name="Google Shape;2921;p21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2" name="Google Shape;2922;p21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21"/>
          <p:cNvSpPr/>
          <p:nvPr/>
        </p:nvSpPr>
        <p:spPr>
          <a:xfrm>
            <a:off x="65919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21"/>
          <p:cNvSpPr/>
          <p:nvPr/>
        </p:nvSpPr>
        <p:spPr>
          <a:xfrm>
            <a:off x="68010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5" name="Google Shape;2925;p21"/>
          <p:cNvSpPr/>
          <p:nvPr/>
        </p:nvSpPr>
        <p:spPr>
          <a:xfrm>
            <a:off x="70101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6" name="Google Shape;2926;p21"/>
          <p:cNvSpPr/>
          <p:nvPr/>
        </p:nvSpPr>
        <p:spPr>
          <a:xfrm>
            <a:off x="72192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7" name="Google Shape;2927;p21"/>
          <p:cNvSpPr/>
          <p:nvPr/>
        </p:nvSpPr>
        <p:spPr>
          <a:xfrm>
            <a:off x="7428300" y="41161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8" name="Google Shape;2928;p21"/>
          <p:cNvSpPr/>
          <p:nvPr/>
        </p:nvSpPr>
        <p:spPr>
          <a:xfrm>
            <a:off x="76374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9" name="Google Shape;2929;p21"/>
          <p:cNvSpPr/>
          <p:nvPr/>
        </p:nvSpPr>
        <p:spPr>
          <a:xfrm>
            <a:off x="78465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0" name="Google Shape;2930;p21"/>
          <p:cNvSpPr/>
          <p:nvPr/>
        </p:nvSpPr>
        <p:spPr>
          <a:xfrm>
            <a:off x="8055600" y="41161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1" name="Google Shape;2931;p2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2" name="Google Shape;2932;p2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3" name="Google Shape;2933;p2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4" name="Google Shape;2934;p2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21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21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7" name="Google Shape;2937;p21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8" name="Google Shape;2938;p21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9" name="Google Shape;2939;p21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0" name="Google Shape;2940;p21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1" name="Google Shape;2941;p2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2" name="Google Shape;2942;p2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3" name="Google Shape;2943;p2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2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21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21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7" name="Google Shape;2947;p21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8" name="Google Shape;2948;p21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9" name="Google Shape;2949;p21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0" name="Google Shape;2950;p21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21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2" name="Google Shape;2952;p21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3" name="Google Shape;2953;p21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4" name="Google Shape;2954;p21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5" name="Google Shape;2955;p21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6" name="Google Shape;2956;p21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7" name="Google Shape;2957;p21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8" name="Google Shape;2958;p21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9" name="Google Shape;2959;p21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0" name="Google Shape;2960;p21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1" name="Google Shape;2961;p2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2" name="Google Shape;2962;p2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3" name="Google Shape;2963;p2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4" name="Google Shape;2964;p2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5" name="Google Shape;2965;p21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6" name="Google Shape;2966;p21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7" name="Google Shape;2967;p21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8" name="Google Shape;2968;p21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9" name="Google Shape;2969;p21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0" name="Google Shape;2970;p21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1" name="Google Shape;2971;p2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2" name="Google Shape;2972;p2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3" name="Google Shape;2973;p21"/>
          <p:cNvSpPr/>
          <p:nvPr/>
        </p:nvSpPr>
        <p:spPr>
          <a:xfrm>
            <a:off x="4919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4" name="Google Shape;2974;p21"/>
          <p:cNvSpPr/>
          <p:nvPr/>
        </p:nvSpPr>
        <p:spPr>
          <a:xfrm>
            <a:off x="5128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5" name="Google Shape;2975;p21"/>
          <p:cNvSpPr/>
          <p:nvPr/>
        </p:nvSpPr>
        <p:spPr>
          <a:xfrm>
            <a:off x="5337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6" name="Google Shape;2976;p21"/>
          <p:cNvSpPr/>
          <p:nvPr/>
        </p:nvSpPr>
        <p:spPr>
          <a:xfrm>
            <a:off x="55464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7" name="Google Shape;2977;p21"/>
          <p:cNvSpPr/>
          <p:nvPr/>
        </p:nvSpPr>
        <p:spPr>
          <a:xfrm>
            <a:off x="57555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8" name="Google Shape;2978;p21"/>
          <p:cNvSpPr/>
          <p:nvPr/>
        </p:nvSpPr>
        <p:spPr>
          <a:xfrm>
            <a:off x="59646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9" name="Google Shape;2979;p21"/>
          <p:cNvSpPr/>
          <p:nvPr/>
        </p:nvSpPr>
        <p:spPr>
          <a:xfrm>
            <a:off x="61737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0" name="Google Shape;2980;p21"/>
          <p:cNvSpPr/>
          <p:nvPr/>
        </p:nvSpPr>
        <p:spPr>
          <a:xfrm>
            <a:off x="63828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1" name="Google Shape;2981;p21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2" name="Google Shape;2982;p21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3" name="Google Shape;2983;p21"/>
          <p:cNvSpPr/>
          <p:nvPr/>
        </p:nvSpPr>
        <p:spPr>
          <a:xfrm>
            <a:off x="65919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4" name="Google Shape;2984;p21"/>
          <p:cNvSpPr/>
          <p:nvPr/>
        </p:nvSpPr>
        <p:spPr>
          <a:xfrm>
            <a:off x="68010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5" name="Google Shape;2985;p21"/>
          <p:cNvSpPr/>
          <p:nvPr/>
        </p:nvSpPr>
        <p:spPr>
          <a:xfrm>
            <a:off x="70101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6" name="Google Shape;2986;p21"/>
          <p:cNvSpPr/>
          <p:nvPr/>
        </p:nvSpPr>
        <p:spPr>
          <a:xfrm>
            <a:off x="72192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7" name="Google Shape;2987;p21"/>
          <p:cNvSpPr/>
          <p:nvPr/>
        </p:nvSpPr>
        <p:spPr>
          <a:xfrm>
            <a:off x="7428300" y="43327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8" name="Google Shape;2988;p21"/>
          <p:cNvSpPr/>
          <p:nvPr/>
        </p:nvSpPr>
        <p:spPr>
          <a:xfrm>
            <a:off x="76374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9" name="Google Shape;2989;p21"/>
          <p:cNvSpPr/>
          <p:nvPr/>
        </p:nvSpPr>
        <p:spPr>
          <a:xfrm>
            <a:off x="78465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0" name="Google Shape;2990;p21"/>
          <p:cNvSpPr/>
          <p:nvPr/>
        </p:nvSpPr>
        <p:spPr>
          <a:xfrm>
            <a:off x="8055600" y="43327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1" name="Google Shape;2991;p21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2" name="Google Shape;2992;p21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3" name="Google Shape;2993;p21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4" name="Google Shape;2994;p21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5" name="Google Shape;2995;p21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6" name="Google Shape;2996;p21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7" name="Google Shape;2997;p21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8" name="Google Shape;2998;p21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9" name="Google Shape;2999;p21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0" name="Google Shape;3000;p21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1" name="Google Shape;3001;p21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2" name="Google Shape;3002;p21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3" name="Google Shape;3003;p21"/>
          <p:cNvSpPr/>
          <p:nvPr/>
        </p:nvSpPr>
        <p:spPr>
          <a:xfrm>
            <a:off x="4919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4" name="Google Shape;3004;p21"/>
          <p:cNvSpPr/>
          <p:nvPr/>
        </p:nvSpPr>
        <p:spPr>
          <a:xfrm>
            <a:off x="51282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5" name="Google Shape;3005;p21"/>
          <p:cNvSpPr/>
          <p:nvPr/>
        </p:nvSpPr>
        <p:spPr>
          <a:xfrm>
            <a:off x="53373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6" name="Google Shape;3006;p21"/>
          <p:cNvSpPr/>
          <p:nvPr/>
        </p:nvSpPr>
        <p:spPr>
          <a:xfrm>
            <a:off x="5546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7" name="Google Shape;3007;p21"/>
          <p:cNvSpPr/>
          <p:nvPr/>
        </p:nvSpPr>
        <p:spPr>
          <a:xfrm>
            <a:off x="5755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8" name="Google Shape;3008;p21"/>
          <p:cNvSpPr/>
          <p:nvPr/>
        </p:nvSpPr>
        <p:spPr>
          <a:xfrm>
            <a:off x="59646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9" name="Google Shape;3009;p21"/>
          <p:cNvSpPr/>
          <p:nvPr/>
        </p:nvSpPr>
        <p:spPr>
          <a:xfrm>
            <a:off x="61737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0" name="Google Shape;3010;p21"/>
          <p:cNvSpPr/>
          <p:nvPr/>
        </p:nvSpPr>
        <p:spPr>
          <a:xfrm>
            <a:off x="63828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21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21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3" name="Google Shape;3013;p21"/>
          <p:cNvSpPr/>
          <p:nvPr/>
        </p:nvSpPr>
        <p:spPr>
          <a:xfrm>
            <a:off x="65919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4" name="Google Shape;3014;p21"/>
          <p:cNvSpPr/>
          <p:nvPr/>
        </p:nvSpPr>
        <p:spPr>
          <a:xfrm>
            <a:off x="68010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5" name="Google Shape;3015;p21"/>
          <p:cNvSpPr/>
          <p:nvPr/>
        </p:nvSpPr>
        <p:spPr>
          <a:xfrm>
            <a:off x="70101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6" name="Google Shape;3016;p21"/>
          <p:cNvSpPr/>
          <p:nvPr/>
        </p:nvSpPr>
        <p:spPr>
          <a:xfrm>
            <a:off x="7219200" y="4549325"/>
            <a:ext cx="209100" cy="2166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7" name="Google Shape;3017;p21"/>
          <p:cNvSpPr/>
          <p:nvPr/>
        </p:nvSpPr>
        <p:spPr>
          <a:xfrm>
            <a:off x="74283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3018" name="Google Shape;3018;p21"/>
          <p:cNvSpPr/>
          <p:nvPr/>
        </p:nvSpPr>
        <p:spPr>
          <a:xfrm>
            <a:off x="76374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9" name="Google Shape;3019;p21"/>
          <p:cNvSpPr/>
          <p:nvPr/>
        </p:nvSpPr>
        <p:spPr>
          <a:xfrm>
            <a:off x="78465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21"/>
          <p:cNvSpPr/>
          <p:nvPr/>
        </p:nvSpPr>
        <p:spPr>
          <a:xfrm>
            <a:off x="8055600" y="4549325"/>
            <a:ext cx="209100" cy="21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21"/>
          <p:cNvSpPr txBox="1"/>
          <p:nvPr/>
        </p:nvSpPr>
        <p:spPr>
          <a:xfrm>
            <a:off x="4875150" y="1052375"/>
            <a:ext cx="3642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latin typeface="Courier New"/>
                <a:ea typeface="Courier New"/>
                <a:cs typeface="Courier New"/>
                <a:sym typeface="Courier New"/>
              </a:rPr>
              <a:t>0  1  2  3  4  5   6  7  8  9 10 11 12 13 14 15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022" name="Google Shape;3022;p21"/>
          <p:cNvCxnSpPr>
            <a:stCxn id="3023" idx="2"/>
            <a:endCxn id="2613" idx="1"/>
          </p:cNvCxnSpPr>
          <p:nvPr/>
        </p:nvCxnSpPr>
        <p:spPr>
          <a:xfrm rot="10800000">
            <a:off x="4919250" y="2708225"/>
            <a:ext cx="901200" cy="1299600"/>
          </a:xfrm>
          <a:prstGeom prst="curvedConnector3">
            <a:avLst>
              <a:gd fmla="val 12644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23" name="Google Shape;3023;p21"/>
          <p:cNvSpPr/>
          <p:nvPr/>
        </p:nvSpPr>
        <p:spPr>
          <a:xfrm>
            <a:off x="5820450" y="3977975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21"/>
          <p:cNvSpPr/>
          <p:nvPr/>
        </p:nvSpPr>
        <p:spPr>
          <a:xfrm>
            <a:off x="5190012" y="2682575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25" name="Google Shape;3025;p21"/>
          <p:cNvCxnSpPr>
            <a:stCxn id="3024" idx="6"/>
            <a:endCxn id="2468" idx="1"/>
          </p:cNvCxnSpPr>
          <p:nvPr/>
        </p:nvCxnSpPr>
        <p:spPr>
          <a:xfrm flipH="1" rot="10800000">
            <a:off x="5269212" y="2058425"/>
            <a:ext cx="695400" cy="654000"/>
          </a:xfrm>
          <a:prstGeom prst="curvedConnector3">
            <a:avLst>
              <a:gd fmla="val 49999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26" name="Google Shape;3026;p21"/>
          <p:cNvSpPr/>
          <p:nvPr/>
        </p:nvSpPr>
        <p:spPr>
          <a:xfrm>
            <a:off x="6234418" y="2023523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27" name="Google Shape;3027;p21"/>
          <p:cNvCxnSpPr>
            <a:stCxn id="3026" idx="4"/>
            <a:endCxn id="2706" idx="1"/>
          </p:cNvCxnSpPr>
          <p:nvPr/>
        </p:nvCxnSpPr>
        <p:spPr>
          <a:xfrm rot="5400000">
            <a:off x="5381218" y="2248523"/>
            <a:ext cx="1058100" cy="727500"/>
          </a:xfrm>
          <a:prstGeom prst="curvedConnector4">
            <a:avLst>
              <a:gd fmla="val 44887" name="adj1"/>
              <a:gd fmla="val 132748" name="adj2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28" name="Google Shape;3028;p21"/>
          <p:cNvSpPr/>
          <p:nvPr/>
        </p:nvSpPr>
        <p:spPr>
          <a:xfrm>
            <a:off x="5820443" y="3111573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29" name="Google Shape;3029;p21"/>
          <p:cNvCxnSpPr>
            <a:stCxn id="3028" idx="1"/>
            <a:endCxn id="2616" idx="1"/>
          </p:cNvCxnSpPr>
          <p:nvPr/>
        </p:nvCxnSpPr>
        <p:spPr>
          <a:xfrm flipH="1" rot="5400000">
            <a:off x="5483142" y="2771416"/>
            <a:ext cx="412200" cy="285600"/>
          </a:xfrm>
          <a:prstGeom prst="curvedConnector4">
            <a:avLst>
              <a:gd fmla="val 37910" name="adj1"/>
              <a:gd fmla="val 139318" name="adj2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30" name="Google Shape;3030;p21"/>
          <p:cNvSpPr/>
          <p:nvPr/>
        </p:nvSpPr>
        <p:spPr>
          <a:xfrm>
            <a:off x="5820443" y="2693250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21"/>
          <p:cNvSpPr/>
          <p:nvPr/>
        </p:nvSpPr>
        <p:spPr>
          <a:xfrm>
            <a:off x="6204560" y="2456774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2" name="Google Shape;3032;p21"/>
          <p:cNvCxnSpPr>
            <a:stCxn id="3030" idx="3"/>
            <a:endCxn id="2556" idx="1"/>
          </p:cNvCxnSpPr>
          <p:nvPr/>
        </p:nvCxnSpPr>
        <p:spPr>
          <a:xfrm flipH="1" rot="5400000">
            <a:off x="5562942" y="2475107"/>
            <a:ext cx="252600" cy="285600"/>
          </a:xfrm>
          <a:prstGeom prst="curvedConnector4">
            <a:avLst>
              <a:gd fmla="val 48568" name="adj1"/>
              <a:gd fmla="val 183392" name="adj2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33" name="Google Shape;3033;p21"/>
          <p:cNvSpPr/>
          <p:nvPr/>
        </p:nvSpPr>
        <p:spPr>
          <a:xfrm>
            <a:off x="5805331" y="2439371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4" name="Google Shape;3034;p21"/>
          <p:cNvCxnSpPr>
            <a:stCxn id="2558" idx="1"/>
            <a:endCxn id="3033" idx="5"/>
          </p:cNvCxnSpPr>
          <p:nvPr/>
        </p:nvCxnSpPr>
        <p:spPr>
          <a:xfrm rot="10800000">
            <a:off x="5872800" y="2490425"/>
            <a:ext cx="91800" cy="1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035" name="Google Shape;3035;p21"/>
          <p:cNvCxnSpPr>
            <a:stCxn id="3031" idx="5"/>
            <a:endCxn id="2560" idx="1"/>
          </p:cNvCxnSpPr>
          <p:nvPr/>
        </p:nvCxnSpPr>
        <p:spPr>
          <a:xfrm flipH="1" rot="10800000">
            <a:off x="6272162" y="2491531"/>
            <a:ext cx="110700" cy="16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36" name="Google Shape;3036;p21"/>
          <p:cNvSpPr/>
          <p:nvPr/>
        </p:nvSpPr>
        <p:spPr>
          <a:xfrm>
            <a:off x="6652430" y="2456463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21"/>
          <p:cNvSpPr/>
          <p:nvPr/>
        </p:nvSpPr>
        <p:spPr>
          <a:xfrm>
            <a:off x="4599885" y="1575608"/>
            <a:ext cx="2136425" cy="904100"/>
          </a:xfrm>
          <a:custGeom>
            <a:rect b="b" l="l" r="r" t="t"/>
            <a:pathLst>
              <a:path extrusionOk="0" h="36164" w="85457">
                <a:moveTo>
                  <a:pt x="84129" y="36164"/>
                </a:moveTo>
                <a:cubicBezTo>
                  <a:pt x="83383" y="30740"/>
                  <a:pt x="89753" y="9392"/>
                  <a:pt x="79651" y="3619"/>
                </a:cubicBezTo>
                <a:cubicBezTo>
                  <a:pt x="69549" y="-2153"/>
                  <a:pt x="36755" y="484"/>
                  <a:pt x="23518" y="1529"/>
                </a:cubicBezTo>
                <a:cubicBezTo>
                  <a:pt x="10281" y="2574"/>
                  <a:pt x="2021" y="8197"/>
                  <a:pt x="229" y="9889"/>
                </a:cubicBezTo>
                <a:cubicBezTo>
                  <a:pt x="-1562" y="11581"/>
                  <a:pt x="10679" y="11382"/>
                  <a:pt x="12769" y="11681"/>
                </a:cubicBez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3038" name="Google Shape;3038;p21"/>
          <p:cNvSpPr/>
          <p:nvPr/>
        </p:nvSpPr>
        <p:spPr>
          <a:xfrm>
            <a:off x="5190012" y="1809852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39" name="Google Shape;3039;p21"/>
          <p:cNvCxnSpPr>
            <a:stCxn id="3038" idx="4"/>
            <a:endCxn id="2464" idx="1"/>
          </p:cNvCxnSpPr>
          <p:nvPr/>
        </p:nvCxnSpPr>
        <p:spPr>
          <a:xfrm rot="5400000">
            <a:off x="5084412" y="1913352"/>
            <a:ext cx="189000" cy="101400"/>
          </a:xfrm>
          <a:prstGeom prst="curvedConnector4">
            <a:avLst>
              <a:gd fmla="val 21316" name="adj1"/>
              <a:gd fmla="val 334849" name="adj2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0" name="Google Shape;3040;p21"/>
          <p:cNvSpPr/>
          <p:nvPr/>
        </p:nvSpPr>
        <p:spPr>
          <a:xfrm>
            <a:off x="5411147" y="2038452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41" name="Google Shape;3041;p21"/>
          <p:cNvCxnSpPr>
            <a:endCxn id="3040" idx="1"/>
          </p:cNvCxnSpPr>
          <p:nvPr/>
        </p:nvCxnSpPr>
        <p:spPr>
          <a:xfrm flipH="1" rot="-5400000">
            <a:off x="5277246" y="1901695"/>
            <a:ext cx="205500" cy="85500"/>
          </a:xfrm>
          <a:prstGeom prst="curvedConnector3">
            <a:avLst>
              <a:gd fmla="val 139747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042" name="Google Shape;3042;p21"/>
          <p:cNvSpPr txBox="1"/>
          <p:nvPr/>
        </p:nvSpPr>
        <p:spPr>
          <a:xfrm>
            <a:off x="5494068" y="1692332"/>
            <a:ext cx="444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FF0000"/>
                </a:solidFill>
              </a:rPr>
              <a:t>nil</a:t>
            </a:r>
            <a:endParaRPr sz="900">
              <a:solidFill>
                <a:srgbClr val="FF0000"/>
              </a:solidFill>
            </a:endParaRPr>
          </a:p>
        </p:txBody>
      </p:sp>
      <p:sp>
        <p:nvSpPr>
          <p:cNvPr id="3043" name="Google Shape;3043;p21"/>
          <p:cNvSpPr txBox="1"/>
          <p:nvPr/>
        </p:nvSpPr>
        <p:spPr>
          <a:xfrm>
            <a:off x="410550" y="2069150"/>
            <a:ext cx="429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Ou, esquematicamente:</a:t>
            </a:r>
            <a:endParaRPr/>
          </a:p>
        </p:txBody>
      </p:sp>
      <p:sp>
        <p:nvSpPr>
          <p:cNvPr id="3044" name="Google Shape;3044;p21"/>
          <p:cNvSpPr/>
          <p:nvPr/>
        </p:nvSpPr>
        <p:spPr>
          <a:xfrm>
            <a:off x="475288" y="29483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</a:t>
            </a:r>
            <a:endParaRPr/>
          </a:p>
        </p:txBody>
      </p:sp>
      <p:sp>
        <p:nvSpPr>
          <p:cNvPr id="3045" name="Google Shape;3045;p21"/>
          <p:cNvSpPr/>
          <p:nvPr/>
        </p:nvSpPr>
        <p:spPr>
          <a:xfrm>
            <a:off x="796888" y="29483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46" name="Google Shape;3046;p21"/>
          <p:cNvCxnSpPr>
            <a:stCxn id="3045" idx="3"/>
          </p:cNvCxnSpPr>
          <p:nvPr/>
        </p:nvCxnSpPr>
        <p:spPr>
          <a:xfrm>
            <a:off x="957688" y="3089075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7" name="Google Shape;3047;p21"/>
          <p:cNvSpPr/>
          <p:nvPr/>
        </p:nvSpPr>
        <p:spPr>
          <a:xfrm>
            <a:off x="1162838" y="29483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</a:t>
            </a:r>
            <a:endParaRPr/>
          </a:p>
        </p:txBody>
      </p:sp>
      <p:sp>
        <p:nvSpPr>
          <p:cNvPr id="3048" name="Google Shape;3048;p21"/>
          <p:cNvSpPr/>
          <p:nvPr/>
        </p:nvSpPr>
        <p:spPr>
          <a:xfrm>
            <a:off x="1484438" y="29483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49" name="Google Shape;3049;p21"/>
          <p:cNvCxnSpPr>
            <a:stCxn id="3048" idx="3"/>
          </p:cNvCxnSpPr>
          <p:nvPr/>
        </p:nvCxnSpPr>
        <p:spPr>
          <a:xfrm>
            <a:off x="1645238" y="3089075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50" name="Google Shape;3050;p21"/>
          <p:cNvSpPr/>
          <p:nvPr/>
        </p:nvSpPr>
        <p:spPr>
          <a:xfrm>
            <a:off x="1850388" y="29483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</a:t>
            </a:r>
            <a:endParaRPr/>
          </a:p>
        </p:txBody>
      </p:sp>
      <p:sp>
        <p:nvSpPr>
          <p:cNvPr id="3051" name="Google Shape;3051;p21"/>
          <p:cNvSpPr/>
          <p:nvPr/>
        </p:nvSpPr>
        <p:spPr>
          <a:xfrm>
            <a:off x="2171988" y="29483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52" name="Google Shape;3052;p21"/>
          <p:cNvCxnSpPr>
            <a:stCxn id="3051" idx="3"/>
          </p:cNvCxnSpPr>
          <p:nvPr/>
        </p:nvCxnSpPr>
        <p:spPr>
          <a:xfrm>
            <a:off x="2332788" y="3089075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53" name="Google Shape;3053;p21"/>
          <p:cNvSpPr/>
          <p:nvPr/>
        </p:nvSpPr>
        <p:spPr>
          <a:xfrm>
            <a:off x="2537938" y="29483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</a:t>
            </a:r>
            <a:endParaRPr/>
          </a:p>
        </p:txBody>
      </p:sp>
      <p:sp>
        <p:nvSpPr>
          <p:cNvPr id="3054" name="Google Shape;3054;p21"/>
          <p:cNvSpPr/>
          <p:nvPr/>
        </p:nvSpPr>
        <p:spPr>
          <a:xfrm>
            <a:off x="2859538" y="29483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5" name="Google Shape;3055;p21"/>
          <p:cNvSpPr txBox="1"/>
          <p:nvPr/>
        </p:nvSpPr>
        <p:spPr>
          <a:xfrm>
            <a:off x="501075" y="2600175"/>
            <a:ext cx="26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0           1            2            3</a:t>
            </a:r>
            <a:endParaRPr/>
          </a:p>
        </p:txBody>
      </p:sp>
      <p:sp>
        <p:nvSpPr>
          <p:cNvPr id="3056" name="Google Shape;3056;p21"/>
          <p:cNvSpPr/>
          <p:nvPr/>
        </p:nvSpPr>
        <p:spPr>
          <a:xfrm>
            <a:off x="3225488" y="29483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3057" name="Google Shape;3057;p21"/>
          <p:cNvSpPr/>
          <p:nvPr/>
        </p:nvSpPr>
        <p:spPr>
          <a:xfrm>
            <a:off x="3547088" y="29483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58" name="Google Shape;3058;p21"/>
          <p:cNvCxnSpPr>
            <a:stCxn id="3057" idx="3"/>
            <a:endCxn id="3059" idx="1"/>
          </p:cNvCxnSpPr>
          <p:nvPr/>
        </p:nvCxnSpPr>
        <p:spPr>
          <a:xfrm flipH="1">
            <a:off x="414488" y="3089075"/>
            <a:ext cx="3293400" cy="649800"/>
          </a:xfrm>
          <a:prstGeom prst="curvedConnector5">
            <a:avLst>
              <a:gd fmla="val -7230" name="adj1"/>
              <a:gd fmla="val 50000" name="adj2"/>
              <a:gd fmla="val 107234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60" name="Google Shape;3060;p21"/>
          <p:cNvCxnSpPr>
            <a:endCxn id="3056" idx="1"/>
          </p:cNvCxnSpPr>
          <p:nvPr/>
        </p:nvCxnSpPr>
        <p:spPr>
          <a:xfrm>
            <a:off x="3038288" y="3089075"/>
            <a:ext cx="18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1" name="Google Shape;3061;p21"/>
          <p:cNvSpPr txBox="1"/>
          <p:nvPr/>
        </p:nvSpPr>
        <p:spPr>
          <a:xfrm>
            <a:off x="3201200" y="2599915"/>
            <a:ext cx="37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4</a:t>
            </a:r>
            <a:endParaRPr/>
          </a:p>
        </p:txBody>
      </p:sp>
      <p:sp>
        <p:nvSpPr>
          <p:cNvPr id="3059" name="Google Shape;3059;p21"/>
          <p:cNvSpPr/>
          <p:nvPr/>
        </p:nvSpPr>
        <p:spPr>
          <a:xfrm>
            <a:off x="414363" y="35981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</a:t>
            </a:r>
            <a:endParaRPr/>
          </a:p>
        </p:txBody>
      </p:sp>
      <p:sp>
        <p:nvSpPr>
          <p:cNvPr id="3062" name="Google Shape;3062;p21"/>
          <p:cNvSpPr/>
          <p:nvPr/>
        </p:nvSpPr>
        <p:spPr>
          <a:xfrm>
            <a:off x="735963" y="35981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3" name="Google Shape;3063;p21"/>
          <p:cNvCxnSpPr>
            <a:stCxn id="3062" idx="3"/>
          </p:cNvCxnSpPr>
          <p:nvPr/>
        </p:nvCxnSpPr>
        <p:spPr>
          <a:xfrm>
            <a:off x="896763" y="3738875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4" name="Google Shape;3064;p21"/>
          <p:cNvSpPr/>
          <p:nvPr/>
        </p:nvSpPr>
        <p:spPr>
          <a:xfrm>
            <a:off x="1101913" y="35981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</a:t>
            </a:r>
            <a:endParaRPr/>
          </a:p>
        </p:txBody>
      </p:sp>
      <p:sp>
        <p:nvSpPr>
          <p:cNvPr id="3065" name="Google Shape;3065;p21"/>
          <p:cNvSpPr/>
          <p:nvPr/>
        </p:nvSpPr>
        <p:spPr>
          <a:xfrm>
            <a:off x="1423513" y="35981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6" name="Google Shape;3066;p21"/>
          <p:cNvCxnSpPr>
            <a:stCxn id="3065" idx="3"/>
          </p:cNvCxnSpPr>
          <p:nvPr/>
        </p:nvCxnSpPr>
        <p:spPr>
          <a:xfrm>
            <a:off x="1584313" y="3738875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7" name="Google Shape;3067;p21"/>
          <p:cNvSpPr/>
          <p:nvPr/>
        </p:nvSpPr>
        <p:spPr>
          <a:xfrm>
            <a:off x="1789463" y="35981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</a:t>
            </a:r>
            <a:endParaRPr/>
          </a:p>
        </p:txBody>
      </p:sp>
      <p:sp>
        <p:nvSpPr>
          <p:cNvPr id="3068" name="Google Shape;3068;p21"/>
          <p:cNvSpPr/>
          <p:nvPr/>
        </p:nvSpPr>
        <p:spPr>
          <a:xfrm>
            <a:off x="2111063" y="35981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69" name="Google Shape;3069;p21"/>
          <p:cNvCxnSpPr>
            <a:stCxn id="3068" idx="3"/>
          </p:cNvCxnSpPr>
          <p:nvPr/>
        </p:nvCxnSpPr>
        <p:spPr>
          <a:xfrm>
            <a:off x="2271863" y="3738875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70" name="Google Shape;3070;p21"/>
          <p:cNvSpPr/>
          <p:nvPr/>
        </p:nvSpPr>
        <p:spPr>
          <a:xfrm>
            <a:off x="2477013" y="35981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</a:t>
            </a:r>
            <a:endParaRPr/>
          </a:p>
        </p:txBody>
      </p:sp>
      <p:sp>
        <p:nvSpPr>
          <p:cNvPr id="3071" name="Google Shape;3071;p21"/>
          <p:cNvSpPr/>
          <p:nvPr/>
        </p:nvSpPr>
        <p:spPr>
          <a:xfrm>
            <a:off x="2798613" y="35981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2" name="Google Shape;3072;p21"/>
          <p:cNvSpPr txBox="1"/>
          <p:nvPr/>
        </p:nvSpPr>
        <p:spPr>
          <a:xfrm>
            <a:off x="440150" y="3249975"/>
            <a:ext cx="413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5</a:t>
            </a:r>
            <a:r>
              <a:rPr lang="pt-BR"/>
              <a:t>           6            7            8             9           10</a:t>
            </a:r>
            <a:endParaRPr/>
          </a:p>
        </p:txBody>
      </p:sp>
      <p:sp>
        <p:nvSpPr>
          <p:cNvPr id="3073" name="Google Shape;3073;p21"/>
          <p:cNvSpPr/>
          <p:nvPr/>
        </p:nvSpPr>
        <p:spPr>
          <a:xfrm>
            <a:off x="3164563" y="35981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</a:t>
            </a:r>
            <a:endParaRPr/>
          </a:p>
        </p:txBody>
      </p:sp>
      <p:sp>
        <p:nvSpPr>
          <p:cNvPr id="3074" name="Google Shape;3074;p21"/>
          <p:cNvSpPr/>
          <p:nvPr/>
        </p:nvSpPr>
        <p:spPr>
          <a:xfrm>
            <a:off x="3486163" y="35981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75" name="Google Shape;3075;p21"/>
          <p:cNvCxnSpPr>
            <a:endCxn id="3073" idx="1"/>
          </p:cNvCxnSpPr>
          <p:nvPr/>
        </p:nvCxnSpPr>
        <p:spPr>
          <a:xfrm>
            <a:off x="2977363" y="3738875"/>
            <a:ext cx="18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6" name="Google Shape;3076;p21"/>
          <p:cNvCxnSpPr/>
          <p:nvPr/>
        </p:nvCxnSpPr>
        <p:spPr>
          <a:xfrm>
            <a:off x="3654350" y="3738875"/>
            <a:ext cx="25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77" name="Google Shape;3077;p21"/>
          <p:cNvSpPr/>
          <p:nvPr/>
        </p:nvSpPr>
        <p:spPr>
          <a:xfrm>
            <a:off x="3859500" y="3598175"/>
            <a:ext cx="3216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</a:t>
            </a:r>
            <a:endParaRPr/>
          </a:p>
        </p:txBody>
      </p:sp>
      <p:sp>
        <p:nvSpPr>
          <p:cNvPr id="3078" name="Google Shape;3078;p21"/>
          <p:cNvSpPr/>
          <p:nvPr/>
        </p:nvSpPr>
        <p:spPr>
          <a:xfrm>
            <a:off x="4181100" y="3598175"/>
            <a:ext cx="160800" cy="28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79" name="Google Shape;3079;p21"/>
          <p:cNvCxnSpPr/>
          <p:nvPr/>
        </p:nvCxnSpPr>
        <p:spPr>
          <a:xfrm>
            <a:off x="4195050" y="4136825"/>
            <a:ext cx="25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0" name="Google Shape;3080;p21"/>
          <p:cNvCxnSpPr/>
          <p:nvPr/>
        </p:nvCxnSpPr>
        <p:spPr>
          <a:xfrm>
            <a:off x="4263786" y="4213025"/>
            <a:ext cx="13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1" name="Google Shape;3081;p21"/>
          <p:cNvCxnSpPr>
            <a:stCxn id="3078" idx="3"/>
          </p:cNvCxnSpPr>
          <p:nvPr/>
        </p:nvCxnSpPr>
        <p:spPr>
          <a:xfrm flipH="1">
            <a:off x="4329300" y="3738875"/>
            <a:ext cx="12600" cy="420300"/>
          </a:xfrm>
          <a:prstGeom prst="curvedConnector4">
            <a:avLst>
              <a:gd fmla="val -1889881" name="adj1"/>
              <a:gd fmla="val 66738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82" name="Google Shape;3082;p21"/>
          <p:cNvSpPr/>
          <p:nvPr/>
        </p:nvSpPr>
        <p:spPr>
          <a:xfrm>
            <a:off x="7283179" y="1812962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83" name="Google Shape;3083;p21"/>
          <p:cNvCxnSpPr>
            <a:stCxn id="3082" idx="2"/>
            <a:endCxn id="2566" idx="1"/>
          </p:cNvCxnSpPr>
          <p:nvPr/>
        </p:nvCxnSpPr>
        <p:spPr>
          <a:xfrm flipH="1">
            <a:off x="7219279" y="1842812"/>
            <a:ext cx="63900" cy="648900"/>
          </a:xfrm>
          <a:prstGeom prst="curvedConnector3">
            <a:avLst>
              <a:gd fmla="val 472776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84" name="Google Shape;3084;p21"/>
          <p:cNvSpPr/>
          <p:nvPr/>
        </p:nvSpPr>
        <p:spPr>
          <a:xfrm>
            <a:off x="7511779" y="2461439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85" name="Google Shape;3085;p21"/>
          <p:cNvCxnSpPr>
            <a:stCxn id="3084" idx="3"/>
            <a:endCxn id="2658" idx="1"/>
          </p:cNvCxnSpPr>
          <p:nvPr/>
        </p:nvCxnSpPr>
        <p:spPr>
          <a:xfrm flipH="1" rot="-5400000">
            <a:off x="7374128" y="2661647"/>
            <a:ext cx="412500" cy="114000"/>
          </a:xfrm>
          <a:prstGeom prst="curvedConnector2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86" name="Google Shape;3086;p21"/>
          <p:cNvSpPr/>
          <p:nvPr/>
        </p:nvSpPr>
        <p:spPr>
          <a:xfrm>
            <a:off x="7907708" y="2896246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87" name="Google Shape;3087;p21"/>
          <p:cNvCxnSpPr>
            <a:stCxn id="3086" idx="2"/>
            <a:endCxn id="2806" idx="1"/>
          </p:cNvCxnSpPr>
          <p:nvPr/>
        </p:nvCxnSpPr>
        <p:spPr>
          <a:xfrm flipH="1">
            <a:off x="7219208" y="2926096"/>
            <a:ext cx="688500" cy="648600"/>
          </a:xfrm>
          <a:prstGeom prst="curvedConnector3">
            <a:avLst>
              <a:gd fmla="val 134587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88" name="Google Shape;3088;p21"/>
          <p:cNvSpPr/>
          <p:nvPr/>
        </p:nvSpPr>
        <p:spPr>
          <a:xfrm>
            <a:off x="7487830" y="3552188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89" name="Google Shape;3089;p21"/>
          <p:cNvCxnSpPr>
            <a:stCxn id="3088" idx="2"/>
            <a:endCxn id="2620" idx="1"/>
          </p:cNvCxnSpPr>
          <p:nvPr/>
        </p:nvCxnSpPr>
        <p:spPr>
          <a:xfrm rot="10800000">
            <a:off x="6382930" y="2708138"/>
            <a:ext cx="1104900" cy="873900"/>
          </a:xfrm>
          <a:prstGeom prst="curvedConnector3">
            <a:avLst>
              <a:gd fmla="val 121564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90" name="Google Shape;3090;p21"/>
          <p:cNvSpPr/>
          <p:nvPr/>
        </p:nvSpPr>
        <p:spPr>
          <a:xfrm>
            <a:off x="6658650" y="2690039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1" name="Google Shape;3091;p21"/>
          <p:cNvCxnSpPr>
            <a:stCxn id="3090" idx="1"/>
            <a:endCxn id="2383" idx="1"/>
          </p:cNvCxnSpPr>
          <p:nvPr/>
        </p:nvCxnSpPr>
        <p:spPr>
          <a:xfrm flipH="1" rot="5400000">
            <a:off x="6094249" y="2122782"/>
            <a:ext cx="1073700" cy="78300"/>
          </a:xfrm>
          <a:prstGeom prst="curvedConnector4">
            <a:avLst>
              <a:gd fmla="val 45357" name="adj1"/>
              <a:gd fmla="val 404181" name="adj2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92" name="Google Shape;3092;p21"/>
          <p:cNvSpPr/>
          <p:nvPr/>
        </p:nvSpPr>
        <p:spPr>
          <a:xfrm>
            <a:off x="6855837" y="1584362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3" name="Google Shape;3093;p21"/>
          <p:cNvCxnSpPr>
            <a:endCxn id="2920" idx="1"/>
          </p:cNvCxnSpPr>
          <p:nvPr/>
        </p:nvCxnSpPr>
        <p:spPr>
          <a:xfrm rot="5400000">
            <a:off x="5349000" y="2677925"/>
            <a:ext cx="2580300" cy="512700"/>
          </a:xfrm>
          <a:prstGeom prst="curvedConnector4">
            <a:avLst>
              <a:gd fmla="val 47901" name="adj1"/>
              <a:gd fmla="val 146445" name="adj2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94" name="Google Shape;3094;p21"/>
          <p:cNvSpPr/>
          <p:nvPr/>
        </p:nvSpPr>
        <p:spPr>
          <a:xfrm>
            <a:off x="6658650" y="4190091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5" name="Google Shape;3095;p21"/>
          <p:cNvCxnSpPr>
            <a:stCxn id="3094" idx="7"/>
            <a:endCxn id="2837" idx="1"/>
          </p:cNvCxnSpPr>
          <p:nvPr/>
        </p:nvCxnSpPr>
        <p:spPr>
          <a:xfrm rot="-5400000">
            <a:off x="6873401" y="3643984"/>
            <a:ext cx="407700" cy="702000"/>
          </a:xfrm>
          <a:prstGeom prst="curvedConnector2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96" name="Google Shape;3096;p21"/>
          <p:cNvSpPr/>
          <p:nvPr/>
        </p:nvSpPr>
        <p:spPr>
          <a:xfrm>
            <a:off x="7716430" y="3765859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7" name="Google Shape;3097;p21"/>
          <p:cNvCxnSpPr>
            <a:stCxn id="3096" idx="2"/>
            <a:endCxn id="2447" idx="1"/>
          </p:cNvCxnSpPr>
          <p:nvPr/>
        </p:nvCxnSpPr>
        <p:spPr>
          <a:xfrm rot="10800000">
            <a:off x="7428430" y="1841809"/>
            <a:ext cx="288000" cy="1953900"/>
          </a:xfrm>
          <a:prstGeom prst="curvedConnector3">
            <a:avLst>
              <a:gd fmla="val 182728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98" name="Google Shape;3098;p21"/>
          <p:cNvSpPr/>
          <p:nvPr/>
        </p:nvSpPr>
        <p:spPr>
          <a:xfrm>
            <a:off x="7710521" y="1805497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9" name="Google Shape;3099;p21"/>
          <p:cNvCxnSpPr>
            <a:stCxn id="3098" idx="4"/>
            <a:endCxn id="2897" idx="1"/>
          </p:cNvCxnSpPr>
          <p:nvPr/>
        </p:nvCxnSpPr>
        <p:spPr>
          <a:xfrm rot="5400000">
            <a:off x="6517871" y="2775547"/>
            <a:ext cx="2142600" cy="321900"/>
          </a:xfrm>
          <a:prstGeom prst="curvedConnector4">
            <a:avLst>
              <a:gd fmla="val 47473" name="adj1"/>
              <a:gd fmla="val 173950" name="adj2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00" name="Google Shape;3100;p21"/>
          <p:cNvSpPr/>
          <p:nvPr/>
        </p:nvSpPr>
        <p:spPr>
          <a:xfrm>
            <a:off x="7716430" y="3986995"/>
            <a:ext cx="79200" cy="597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01" name="Google Shape;3101;p21"/>
          <p:cNvCxnSpPr>
            <a:endCxn id="3017" idx="1"/>
          </p:cNvCxnSpPr>
          <p:nvPr/>
        </p:nvCxnSpPr>
        <p:spPr>
          <a:xfrm rot="5400000">
            <a:off x="7286700" y="4188425"/>
            <a:ext cx="610800" cy="327600"/>
          </a:xfrm>
          <a:prstGeom prst="curvedConnector4">
            <a:avLst>
              <a:gd fmla="val 41135" name="adj1"/>
              <a:gd fmla="val 172688" name="adj2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02" name="Google Shape;3102;p21"/>
          <p:cNvSpPr txBox="1"/>
          <p:nvPr/>
        </p:nvSpPr>
        <p:spPr>
          <a:xfrm>
            <a:off x="7588791" y="4496803"/>
            <a:ext cx="444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FF0000"/>
                </a:solidFill>
              </a:rPr>
              <a:t>nil</a:t>
            </a:r>
            <a:endParaRPr sz="900">
              <a:solidFill>
                <a:srgbClr val="FF0000"/>
              </a:solidFill>
            </a:endParaRPr>
          </a:p>
        </p:txBody>
      </p:sp>
      <p:pic>
        <p:nvPicPr>
          <p:cNvPr id="3103" name="Google Shape;3103;p21"/>
          <p:cNvPicPr preferRelativeResize="0"/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5127350" y="1642525"/>
            <a:ext cx="2997800" cy="2997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4" name="Google Shape;3104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3" name="Shape 6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4" name="Google Shape;6664;p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remove(i) - Caso 1</a:t>
            </a:r>
            <a:endParaRPr/>
          </a:p>
        </p:txBody>
      </p:sp>
      <p:sp>
        <p:nvSpPr>
          <p:cNvPr id="6665" name="Google Shape;6665;p102"/>
          <p:cNvSpPr txBox="1"/>
          <p:nvPr>
            <p:ph idx="1" type="body"/>
          </p:nvPr>
        </p:nvSpPr>
        <p:spPr>
          <a:xfrm>
            <a:off x="311700" y="1152475"/>
            <a:ext cx="8481600" cy="17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pt-BR" sz="1800"/>
              <a:t>Rapidamente (em </a:t>
            </a:r>
            <a:r>
              <a:rPr b="1" lang="pt-BR" sz="1800"/>
              <a:t>r + 1 ≤ b</a:t>
            </a:r>
            <a:r>
              <a:rPr lang="pt-BR" sz="1800"/>
              <a:t> passos) encontramos um nó cujo bloco contém mais que </a:t>
            </a:r>
            <a:r>
              <a:rPr b="1" lang="pt-BR" sz="1800"/>
              <a:t>b − 1</a:t>
            </a:r>
            <a:r>
              <a:rPr lang="pt-BR" sz="1800"/>
              <a:t> elementos. </a:t>
            </a:r>
            <a:endParaRPr sz="18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pt-BR" sz="1800"/>
              <a:t>Executamos </a:t>
            </a:r>
            <a:r>
              <a:rPr b="1" lang="pt-BR" sz="1800"/>
              <a:t>r</a:t>
            </a:r>
            <a:r>
              <a:rPr lang="pt-BR" sz="1800"/>
              <a:t> deslocamentos de um elemento de um bloco para o anterior, de modo que o elemento extra em </a:t>
            </a:r>
            <a:r>
              <a:rPr b="1" lang="pt-BR" sz="1800"/>
              <a:t>u</a:t>
            </a:r>
            <a:r>
              <a:rPr b="1" baseline="-25000" lang="pt-BR" sz="1800"/>
              <a:t>r</a:t>
            </a:r>
            <a:r>
              <a:rPr lang="pt-BR" sz="1800"/>
              <a:t> se torne um elemento extra em </a:t>
            </a:r>
            <a:r>
              <a:rPr b="1" lang="pt-BR" sz="1800"/>
              <a:t>u</a:t>
            </a:r>
            <a:r>
              <a:rPr b="1" baseline="-25000" lang="pt-BR" sz="1800"/>
              <a:t>0</a:t>
            </a:r>
            <a:r>
              <a:rPr lang="pt-BR" sz="1800"/>
              <a:t> . Agora podemos remover o elemento apropriado do bloco </a:t>
            </a:r>
            <a:r>
              <a:rPr b="1" lang="pt-BR" sz="1800"/>
              <a:t>u</a:t>
            </a:r>
            <a:r>
              <a:rPr b="1" baseline="-25000" lang="pt-BR" sz="1800"/>
              <a:t>0</a:t>
            </a:r>
            <a:r>
              <a:rPr lang="pt-BR" sz="1800"/>
              <a:t> .</a:t>
            </a:r>
            <a:endParaRPr sz="18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800"/>
          </a:p>
        </p:txBody>
      </p:sp>
      <p:pic>
        <p:nvPicPr>
          <p:cNvPr id="6666" name="Google Shape;6666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42775"/>
            <a:ext cx="8839200" cy="1323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0" name="Shape 6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1" name="Google Shape;6671;p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remove(i) - Caso 2</a:t>
            </a:r>
            <a:endParaRPr/>
          </a:p>
        </p:txBody>
      </p:sp>
      <p:sp>
        <p:nvSpPr>
          <p:cNvPr id="6672" name="Google Shape;6672;p103"/>
          <p:cNvSpPr txBox="1"/>
          <p:nvPr>
            <p:ph idx="1" type="body"/>
          </p:nvPr>
        </p:nvSpPr>
        <p:spPr>
          <a:xfrm>
            <a:off x="311700" y="1152475"/>
            <a:ext cx="8481600" cy="17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833"/>
              <a:t>Em </a:t>
            </a:r>
            <a:r>
              <a:rPr b="1" lang="pt-BR" sz="1833"/>
              <a:t>r + 1 ≤ b</a:t>
            </a:r>
            <a:r>
              <a:rPr lang="pt-BR" sz="1833"/>
              <a:t> passos chegamos ao fim da lista de blocos.</a:t>
            </a:r>
            <a:endParaRPr sz="18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Sendo</a:t>
            </a:r>
            <a:r>
              <a:rPr lang="pt-BR" sz="1800"/>
              <a:t> </a:t>
            </a:r>
            <a:r>
              <a:rPr b="1" lang="pt-BR" sz="1800"/>
              <a:t>u</a:t>
            </a:r>
            <a:r>
              <a:rPr b="1" baseline="-25000" lang="pt-BR" sz="1800"/>
              <a:t>r</a:t>
            </a:r>
            <a:r>
              <a:rPr lang="pt-BR" sz="1800"/>
              <a:t> o último bloco, não precisa conter, no mínimo, </a:t>
            </a:r>
            <a:r>
              <a:rPr b="1" lang="pt-BR" sz="1800"/>
              <a:t>b − 1</a:t>
            </a:r>
            <a:r>
              <a:rPr lang="pt-BR" sz="1800"/>
              <a:t> elementos.</a:t>
            </a:r>
            <a:endParaRPr sz="18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Fazemos como no caso 1.</a:t>
            </a:r>
            <a:endParaRPr sz="18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800"/>
          </a:p>
        </p:txBody>
      </p:sp>
      <p:pic>
        <p:nvPicPr>
          <p:cNvPr id="6673" name="Google Shape;6673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42775"/>
            <a:ext cx="8839201" cy="1353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7" name="Shape 6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8" name="Google Shape;6678;p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remove(i) - Caso 3</a:t>
            </a:r>
            <a:endParaRPr/>
          </a:p>
        </p:txBody>
      </p:sp>
      <p:sp>
        <p:nvSpPr>
          <p:cNvPr id="6679" name="Google Shape;6679;p104"/>
          <p:cNvSpPr txBox="1"/>
          <p:nvPr>
            <p:ph idx="1" type="body"/>
          </p:nvPr>
        </p:nvSpPr>
        <p:spPr>
          <a:xfrm>
            <a:off x="311700" y="1152475"/>
            <a:ext cx="8481600" cy="17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33"/>
              <a:t>Após </a:t>
            </a:r>
            <a:r>
              <a:rPr b="1" lang="pt-BR" sz="1833"/>
              <a:t>b</a:t>
            </a:r>
            <a:r>
              <a:rPr lang="pt-BR" sz="1833"/>
              <a:t> passos, não encontramos nenhum bloco contendo mais de </a:t>
            </a:r>
            <a:r>
              <a:rPr b="1" lang="pt-BR" sz="1833"/>
              <a:t>b−1</a:t>
            </a:r>
            <a:r>
              <a:rPr lang="pt-BR" sz="1833"/>
              <a:t> elementos.</a:t>
            </a:r>
            <a:endParaRPr sz="1833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Então concentramos os elementos destes blocos, removendo o último</a:t>
            </a:r>
            <a:endParaRPr sz="18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800"/>
          </a:p>
        </p:txBody>
      </p:sp>
      <p:pic>
        <p:nvPicPr>
          <p:cNvPr id="6680" name="Google Shape;6680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42775"/>
            <a:ext cx="8839199" cy="1267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4" name="Shape 6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5" name="Google Shape;6685;p105"/>
          <p:cNvSpPr txBox="1"/>
          <p:nvPr>
            <p:ph type="title"/>
          </p:nvPr>
        </p:nvSpPr>
        <p:spPr>
          <a:xfrm>
            <a:off x="311700" y="203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remove(i)</a:t>
            </a:r>
            <a:endParaRPr/>
          </a:p>
        </p:txBody>
      </p:sp>
      <p:sp>
        <p:nvSpPr>
          <p:cNvPr id="6686" name="Google Shape;6686;p105"/>
          <p:cNvSpPr txBox="1"/>
          <p:nvPr>
            <p:ph idx="1" type="body"/>
          </p:nvPr>
        </p:nvSpPr>
        <p:spPr>
          <a:xfrm>
            <a:off x="311700" y="776300"/>
            <a:ext cx="5542800" cy="41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j←get_location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w←u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r←0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concentrar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add_last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remove_first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remove_node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15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87" name="Google Shape;6687;p105"/>
          <p:cNvSpPr/>
          <p:nvPr/>
        </p:nvSpPr>
        <p:spPr>
          <a:xfrm>
            <a:off x="568200" y="2698487"/>
            <a:ext cx="27213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8" name="Google Shape;6688;p105"/>
          <p:cNvSpPr txBox="1"/>
          <p:nvPr/>
        </p:nvSpPr>
        <p:spPr>
          <a:xfrm>
            <a:off x="4375900" y="2280450"/>
            <a:ext cx="4023900" cy="7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 deu b passos, devemos concentrar os elementos.</a:t>
            </a:r>
            <a:endParaRPr/>
          </a:p>
        </p:txBody>
      </p:sp>
      <p:cxnSp>
        <p:nvCxnSpPr>
          <p:cNvPr id="6689" name="Google Shape;6689;p105"/>
          <p:cNvCxnSpPr>
            <a:stCxn id="6688" idx="1"/>
            <a:endCxn id="6687" idx="3"/>
          </p:cNvCxnSpPr>
          <p:nvPr/>
        </p:nvCxnSpPr>
        <p:spPr>
          <a:xfrm flipH="1">
            <a:off x="3289600" y="2657700"/>
            <a:ext cx="1086300" cy="327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90" name="Google Shape;6690;p105"/>
          <p:cNvSpPr/>
          <p:nvPr/>
        </p:nvSpPr>
        <p:spPr>
          <a:xfrm>
            <a:off x="523100" y="3281375"/>
            <a:ext cx="1760400" cy="251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1" name="Google Shape;6691;p105"/>
          <p:cNvSpPr txBox="1"/>
          <p:nvPr/>
        </p:nvSpPr>
        <p:spPr>
          <a:xfrm>
            <a:off x="5693650" y="2733275"/>
            <a:ext cx="2615400" cy="5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removemos o elemento j do nó u  (é o elemento i da lista)</a:t>
            </a:r>
            <a:endParaRPr/>
          </a:p>
        </p:txBody>
      </p:sp>
      <p:cxnSp>
        <p:nvCxnSpPr>
          <p:cNvPr id="6692" name="Google Shape;6692;p105"/>
          <p:cNvCxnSpPr>
            <a:stCxn id="6691" idx="1"/>
            <a:endCxn id="6690" idx="3"/>
          </p:cNvCxnSpPr>
          <p:nvPr/>
        </p:nvCxnSpPr>
        <p:spPr>
          <a:xfrm flipH="1">
            <a:off x="2283550" y="2984825"/>
            <a:ext cx="3410100" cy="422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93" name="Google Shape;6693;p105"/>
          <p:cNvSpPr/>
          <p:nvPr/>
        </p:nvSpPr>
        <p:spPr>
          <a:xfrm>
            <a:off x="513025" y="3563050"/>
            <a:ext cx="4838700" cy="633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4" name="Google Shape;6694;p105"/>
          <p:cNvSpPr txBox="1"/>
          <p:nvPr/>
        </p:nvSpPr>
        <p:spPr>
          <a:xfrm>
            <a:off x="5583000" y="3341725"/>
            <a:ext cx="3249300" cy="9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 o nó ficou com menos de b-1 elementos, deslocamos os restantes para acertar isso.</a:t>
            </a:r>
            <a:endParaRPr/>
          </a:p>
        </p:txBody>
      </p:sp>
      <p:cxnSp>
        <p:nvCxnSpPr>
          <p:cNvPr id="6695" name="Google Shape;6695;p105"/>
          <p:cNvCxnSpPr>
            <a:stCxn id="6694" idx="1"/>
            <a:endCxn id="6693" idx="3"/>
          </p:cNvCxnSpPr>
          <p:nvPr/>
        </p:nvCxnSpPr>
        <p:spPr>
          <a:xfrm flipH="1">
            <a:off x="5351700" y="3799375"/>
            <a:ext cx="231300" cy="8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96" name="Google Shape;6696;p105"/>
          <p:cNvSpPr txBox="1"/>
          <p:nvPr/>
        </p:nvSpPr>
        <p:spPr>
          <a:xfrm>
            <a:off x="5643325" y="4146475"/>
            <a:ext cx="261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 o nó ficou vazio, será removido.</a:t>
            </a:r>
            <a:endParaRPr/>
          </a:p>
        </p:txBody>
      </p:sp>
      <p:sp>
        <p:nvSpPr>
          <p:cNvPr id="6697" name="Google Shape;6697;p105"/>
          <p:cNvSpPr/>
          <p:nvPr/>
        </p:nvSpPr>
        <p:spPr>
          <a:xfrm>
            <a:off x="533150" y="4186725"/>
            <a:ext cx="4245000" cy="327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98" name="Google Shape;6698;p105"/>
          <p:cNvCxnSpPr>
            <a:stCxn id="6696" idx="1"/>
            <a:endCxn id="6697" idx="3"/>
          </p:cNvCxnSpPr>
          <p:nvPr/>
        </p:nvCxnSpPr>
        <p:spPr>
          <a:xfrm rot="10800000">
            <a:off x="4778125" y="4350325"/>
            <a:ext cx="865200" cy="8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99" name="Google Shape;6699;p105"/>
          <p:cNvSpPr/>
          <p:nvPr/>
        </p:nvSpPr>
        <p:spPr>
          <a:xfrm>
            <a:off x="502975" y="1138725"/>
            <a:ext cx="2514900" cy="223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0" name="Google Shape;6700;p105"/>
          <p:cNvSpPr txBox="1"/>
          <p:nvPr/>
        </p:nvSpPr>
        <p:spPr>
          <a:xfrm>
            <a:off x="5603100" y="746400"/>
            <a:ext cx="356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pega o nó </a:t>
            </a:r>
            <a:r>
              <a:rPr i="1" lang="pt-BR"/>
              <a:t>u</a:t>
            </a:r>
            <a:r>
              <a:rPr lang="pt-BR"/>
              <a:t> e a posição</a:t>
            </a:r>
            <a:r>
              <a:rPr i="1" lang="pt-BR"/>
              <a:t> j</a:t>
            </a:r>
            <a:r>
              <a:rPr lang="pt-BR"/>
              <a:t> dentro do nó onde está o item de índice </a:t>
            </a:r>
            <a:r>
              <a:rPr i="1" lang="pt-BR"/>
              <a:t>i</a:t>
            </a:r>
            <a:r>
              <a:rPr lang="pt-BR"/>
              <a:t>.</a:t>
            </a:r>
            <a:endParaRPr/>
          </a:p>
        </p:txBody>
      </p:sp>
      <p:cxnSp>
        <p:nvCxnSpPr>
          <p:cNvPr id="6701" name="Google Shape;6701;p105"/>
          <p:cNvCxnSpPr>
            <a:stCxn id="6700" idx="1"/>
            <a:endCxn id="6699" idx="3"/>
          </p:cNvCxnSpPr>
          <p:nvPr/>
        </p:nvCxnSpPr>
        <p:spPr>
          <a:xfrm flipH="1">
            <a:off x="3018000" y="1054200"/>
            <a:ext cx="2585100" cy="196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02" name="Google Shape;6702;p105"/>
          <p:cNvSpPr/>
          <p:nvPr/>
        </p:nvSpPr>
        <p:spPr>
          <a:xfrm>
            <a:off x="573375" y="2034000"/>
            <a:ext cx="5029800" cy="784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3" name="Google Shape;6703;p105"/>
          <p:cNvSpPr txBox="1"/>
          <p:nvPr/>
        </p:nvSpPr>
        <p:spPr>
          <a:xfrm>
            <a:off x="5924975" y="1747550"/>
            <a:ext cx="27765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procura um nó com mais de b-1 elementos</a:t>
            </a:r>
            <a:endParaRPr/>
          </a:p>
        </p:txBody>
      </p:sp>
      <p:cxnSp>
        <p:nvCxnSpPr>
          <p:cNvPr id="6704" name="Google Shape;6704;p105"/>
          <p:cNvCxnSpPr>
            <a:stCxn id="6703" idx="1"/>
            <a:endCxn id="6702" idx="3"/>
          </p:cNvCxnSpPr>
          <p:nvPr/>
        </p:nvCxnSpPr>
        <p:spPr>
          <a:xfrm flipH="1">
            <a:off x="5603075" y="2086850"/>
            <a:ext cx="321900" cy="339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05" name="Google Shape;6705;p105"/>
          <p:cNvSpPr/>
          <p:nvPr/>
        </p:nvSpPr>
        <p:spPr>
          <a:xfrm>
            <a:off x="1287600" y="1993775"/>
            <a:ext cx="392100" cy="362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6" name="Google Shape;6706;p105"/>
          <p:cNvSpPr txBox="1"/>
          <p:nvPr/>
        </p:nvSpPr>
        <p:spPr>
          <a:xfrm>
            <a:off x="3460425" y="1370100"/>
            <a:ext cx="188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a busca ao dar b passos</a:t>
            </a:r>
            <a:endParaRPr/>
          </a:p>
        </p:txBody>
      </p:sp>
      <p:cxnSp>
        <p:nvCxnSpPr>
          <p:cNvPr id="6707" name="Google Shape;6707;p105"/>
          <p:cNvCxnSpPr>
            <a:stCxn id="6706" idx="1"/>
            <a:endCxn id="6705" idx="7"/>
          </p:cNvCxnSpPr>
          <p:nvPr/>
        </p:nvCxnSpPr>
        <p:spPr>
          <a:xfrm flipH="1">
            <a:off x="1622325" y="1656450"/>
            <a:ext cx="1838100" cy="390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08" name="Google Shape;6708;p105"/>
          <p:cNvSpPr txBox="1"/>
          <p:nvPr/>
        </p:nvSpPr>
        <p:spPr>
          <a:xfrm>
            <a:off x="5381775" y="1466700"/>
            <a:ext cx="20925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ou chegar ao último nó</a:t>
            </a:r>
            <a:endParaRPr/>
          </a:p>
        </p:txBody>
      </p:sp>
      <p:sp>
        <p:nvSpPr>
          <p:cNvPr id="6709" name="Google Shape;6709;p105"/>
          <p:cNvSpPr/>
          <p:nvPr/>
        </p:nvSpPr>
        <p:spPr>
          <a:xfrm>
            <a:off x="2213075" y="2023950"/>
            <a:ext cx="875100" cy="3903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10" name="Google Shape;6710;p105"/>
          <p:cNvCxnSpPr>
            <a:stCxn id="6708" idx="1"/>
            <a:endCxn id="6709" idx="7"/>
          </p:cNvCxnSpPr>
          <p:nvPr/>
        </p:nvCxnSpPr>
        <p:spPr>
          <a:xfrm flipH="1">
            <a:off x="2959875" y="1698000"/>
            <a:ext cx="2421900" cy="383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11" name="Google Shape;6711;p105"/>
          <p:cNvSpPr/>
          <p:nvPr/>
        </p:nvSpPr>
        <p:spPr>
          <a:xfrm>
            <a:off x="3500675" y="1965650"/>
            <a:ext cx="2162700" cy="5109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2" name="Google Shape;6712;p105"/>
          <p:cNvSpPr txBox="1"/>
          <p:nvPr/>
        </p:nvSpPr>
        <p:spPr>
          <a:xfrm>
            <a:off x="6116125" y="2232425"/>
            <a:ext cx="282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ou encontrar um nó com mais de b-1 elementos</a:t>
            </a:r>
            <a:endParaRPr/>
          </a:p>
        </p:txBody>
      </p:sp>
      <p:cxnSp>
        <p:nvCxnSpPr>
          <p:cNvPr id="6713" name="Google Shape;6713;p105"/>
          <p:cNvCxnSpPr>
            <a:stCxn id="6712" idx="1"/>
            <a:endCxn id="6711" idx="6"/>
          </p:cNvCxnSpPr>
          <p:nvPr/>
        </p:nvCxnSpPr>
        <p:spPr>
          <a:xfrm rot="10800000">
            <a:off x="5663425" y="2221025"/>
            <a:ext cx="452700" cy="319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6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7" name="Shape 6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8" name="Google Shape;6718;p106"/>
          <p:cNvSpPr txBox="1"/>
          <p:nvPr>
            <p:ph type="title"/>
          </p:nvPr>
        </p:nvSpPr>
        <p:spPr>
          <a:xfrm>
            <a:off x="311700" y="203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remove(i) - Caso em que u possui mais de b-1 itens.</a:t>
            </a:r>
            <a:endParaRPr/>
          </a:p>
        </p:txBody>
      </p:sp>
      <p:sp>
        <p:nvSpPr>
          <p:cNvPr id="6719" name="Google Shape;6719;p106"/>
          <p:cNvSpPr txBox="1"/>
          <p:nvPr>
            <p:ph idx="1" type="body"/>
          </p:nvPr>
        </p:nvSpPr>
        <p:spPr>
          <a:xfrm>
            <a:off x="311700" y="776300"/>
            <a:ext cx="5542800" cy="41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j←get_location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←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r←0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concentrar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add_last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remove_first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remove_node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15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20" name="Google Shape;6720;p106"/>
          <p:cNvSpPr txBox="1"/>
          <p:nvPr/>
        </p:nvSpPr>
        <p:spPr>
          <a:xfrm>
            <a:off x="6166425" y="1923350"/>
            <a:ext cx="2796600" cy="6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não executa o while, pois w.d.size() &gt; b-1</a:t>
            </a:r>
            <a:endParaRPr/>
          </a:p>
        </p:txBody>
      </p:sp>
      <p:sp>
        <p:nvSpPr>
          <p:cNvPr id="6721" name="Google Shape;6721;p106"/>
          <p:cNvSpPr/>
          <p:nvPr/>
        </p:nvSpPr>
        <p:spPr>
          <a:xfrm>
            <a:off x="3490625" y="1993775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22" name="Google Shape;6722;p106"/>
          <p:cNvCxnSpPr>
            <a:stCxn id="6720" idx="1"/>
            <a:endCxn id="6721" idx="6"/>
          </p:cNvCxnSpPr>
          <p:nvPr/>
        </p:nvCxnSpPr>
        <p:spPr>
          <a:xfrm rot="10800000">
            <a:off x="5753925" y="2230100"/>
            <a:ext cx="412500" cy="1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3" name="Google Shape;6723;p106"/>
          <p:cNvSpPr txBox="1"/>
          <p:nvPr/>
        </p:nvSpPr>
        <p:spPr>
          <a:xfrm>
            <a:off x="5328225" y="2685350"/>
            <a:ext cx="2796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não executa o if, pois r=0</a:t>
            </a:r>
            <a:endParaRPr/>
          </a:p>
        </p:txBody>
      </p:sp>
      <p:sp>
        <p:nvSpPr>
          <p:cNvPr id="6724" name="Google Shape;6724;p106"/>
          <p:cNvSpPr/>
          <p:nvPr/>
        </p:nvSpPr>
        <p:spPr>
          <a:xfrm>
            <a:off x="311700" y="26853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25" name="Google Shape;6725;p106"/>
          <p:cNvCxnSpPr>
            <a:stCxn id="6723" idx="1"/>
            <a:endCxn id="6724" idx="6"/>
          </p:cNvCxnSpPr>
          <p:nvPr/>
        </p:nvCxnSpPr>
        <p:spPr>
          <a:xfrm rot="10800000">
            <a:off x="2574825" y="2921750"/>
            <a:ext cx="27534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6" name="Google Shape;6726;p106"/>
          <p:cNvSpPr txBox="1"/>
          <p:nvPr/>
        </p:nvSpPr>
        <p:spPr>
          <a:xfrm>
            <a:off x="5328225" y="3158150"/>
            <a:ext cx="2796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executa a remoção</a:t>
            </a:r>
            <a:endParaRPr/>
          </a:p>
        </p:txBody>
      </p:sp>
      <p:sp>
        <p:nvSpPr>
          <p:cNvPr id="6727" name="Google Shape;6727;p106"/>
          <p:cNvSpPr/>
          <p:nvPr/>
        </p:nvSpPr>
        <p:spPr>
          <a:xfrm>
            <a:off x="311700" y="31581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28" name="Google Shape;6728;p106"/>
          <p:cNvCxnSpPr>
            <a:stCxn id="6726" idx="1"/>
            <a:endCxn id="6727" idx="6"/>
          </p:cNvCxnSpPr>
          <p:nvPr/>
        </p:nvCxnSpPr>
        <p:spPr>
          <a:xfrm rot="10800000">
            <a:off x="2574825" y="3394550"/>
            <a:ext cx="27534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9" name="Google Shape;6729;p106"/>
          <p:cNvSpPr txBox="1"/>
          <p:nvPr/>
        </p:nvSpPr>
        <p:spPr>
          <a:xfrm>
            <a:off x="6005475" y="3523550"/>
            <a:ext cx="2119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não executa o while </a:t>
            </a:r>
            <a:r>
              <a:rPr lang="pt-BR">
                <a:solidFill>
                  <a:schemeClr val="dk1"/>
                </a:solidFill>
              </a:rPr>
              <a:t>nem o if</a:t>
            </a:r>
            <a:r>
              <a:rPr lang="pt-BR"/>
              <a:t>, pois u.d.size() é no mínimo b-1</a:t>
            </a:r>
            <a:endParaRPr/>
          </a:p>
        </p:txBody>
      </p:sp>
      <p:sp>
        <p:nvSpPr>
          <p:cNvPr id="6730" name="Google Shape;6730;p106"/>
          <p:cNvSpPr/>
          <p:nvPr/>
        </p:nvSpPr>
        <p:spPr>
          <a:xfrm>
            <a:off x="1046050" y="33945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31" name="Google Shape;6731;p106"/>
          <p:cNvCxnSpPr>
            <a:stCxn id="6729" idx="1"/>
            <a:endCxn id="6730" idx="6"/>
          </p:cNvCxnSpPr>
          <p:nvPr/>
        </p:nvCxnSpPr>
        <p:spPr>
          <a:xfrm rot="10800000">
            <a:off x="3309375" y="3630950"/>
            <a:ext cx="2696100" cy="274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32" name="Google Shape;6732;p106"/>
          <p:cNvCxnSpPr/>
          <p:nvPr/>
        </p:nvCxnSpPr>
        <p:spPr>
          <a:xfrm flipH="1">
            <a:off x="2444475" y="3905450"/>
            <a:ext cx="3561000" cy="422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33" name="Google Shape;6733;p106"/>
          <p:cNvSpPr/>
          <p:nvPr/>
        </p:nvSpPr>
        <p:spPr>
          <a:xfrm>
            <a:off x="817450" y="4156550"/>
            <a:ext cx="16269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7" name="Shape 6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8" name="Google Shape;6738;p107"/>
          <p:cNvSpPr txBox="1"/>
          <p:nvPr>
            <p:ph type="title"/>
          </p:nvPr>
        </p:nvSpPr>
        <p:spPr>
          <a:xfrm>
            <a:off x="155850" y="20360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remove(i) </a:t>
            </a:r>
            <a:r>
              <a:rPr lang="pt-BR" sz="2022"/>
              <a:t>Caso 1.</a:t>
            </a:r>
            <a:r>
              <a:rPr lang="pt-BR" sz="2355"/>
              <a:t> </a:t>
            </a:r>
            <a:r>
              <a:rPr lang="pt-BR" sz="2022"/>
              <a:t>Encontra nó com mais de b-1 itens em menos de b passos</a:t>
            </a:r>
            <a:endParaRPr sz="2022"/>
          </a:p>
        </p:txBody>
      </p:sp>
      <p:sp>
        <p:nvSpPr>
          <p:cNvPr id="6739" name="Google Shape;6739;p107"/>
          <p:cNvSpPr txBox="1"/>
          <p:nvPr>
            <p:ph idx="1" type="body"/>
          </p:nvPr>
        </p:nvSpPr>
        <p:spPr>
          <a:xfrm>
            <a:off x="311700" y="776300"/>
            <a:ext cx="5542800" cy="41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j←get_location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w←u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r←0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concentrar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add_last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remove_first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remove_node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15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40" name="Google Shape;6740;p107"/>
          <p:cNvSpPr txBox="1"/>
          <p:nvPr/>
        </p:nvSpPr>
        <p:spPr>
          <a:xfrm>
            <a:off x="6085950" y="1275050"/>
            <a:ext cx="2796600" cy="6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sai do while por achar nó com mais de b-1 itens e r&lt;b porém maior que 0.</a:t>
            </a:r>
            <a:endParaRPr/>
          </a:p>
        </p:txBody>
      </p:sp>
      <p:sp>
        <p:nvSpPr>
          <p:cNvPr id="6741" name="Google Shape;6741;p107"/>
          <p:cNvSpPr/>
          <p:nvPr/>
        </p:nvSpPr>
        <p:spPr>
          <a:xfrm>
            <a:off x="3540925" y="2003825"/>
            <a:ext cx="17874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42" name="Google Shape;6742;p107"/>
          <p:cNvCxnSpPr>
            <a:stCxn id="6740" idx="1"/>
            <a:endCxn id="6741" idx="6"/>
          </p:cNvCxnSpPr>
          <p:nvPr/>
        </p:nvCxnSpPr>
        <p:spPr>
          <a:xfrm flipH="1">
            <a:off x="5328450" y="1599200"/>
            <a:ext cx="757500" cy="641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43" name="Google Shape;6743;p107"/>
          <p:cNvSpPr txBox="1"/>
          <p:nvPr/>
        </p:nvSpPr>
        <p:spPr>
          <a:xfrm>
            <a:off x="5328225" y="2335350"/>
            <a:ext cx="2796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não executa o if, pois r&lt;b</a:t>
            </a:r>
            <a:endParaRPr/>
          </a:p>
        </p:txBody>
      </p:sp>
      <p:sp>
        <p:nvSpPr>
          <p:cNvPr id="6744" name="Google Shape;6744;p107"/>
          <p:cNvSpPr/>
          <p:nvPr/>
        </p:nvSpPr>
        <p:spPr>
          <a:xfrm>
            <a:off x="311700" y="26853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45" name="Google Shape;6745;p107"/>
          <p:cNvCxnSpPr>
            <a:stCxn id="6743" idx="1"/>
            <a:endCxn id="6744" idx="6"/>
          </p:cNvCxnSpPr>
          <p:nvPr/>
        </p:nvCxnSpPr>
        <p:spPr>
          <a:xfrm flipH="1">
            <a:off x="2574825" y="2571750"/>
            <a:ext cx="2753400" cy="350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46" name="Google Shape;6746;p107"/>
          <p:cNvSpPr txBox="1"/>
          <p:nvPr/>
        </p:nvSpPr>
        <p:spPr>
          <a:xfrm>
            <a:off x="5328225" y="2889025"/>
            <a:ext cx="2796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executa a remoção</a:t>
            </a:r>
            <a:endParaRPr/>
          </a:p>
        </p:txBody>
      </p:sp>
      <p:sp>
        <p:nvSpPr>
          <p:cNvPr id="6747" name="Google Shape;6747;p107"/>
          <p:cNvSpPr/>
          <p:nvPr/>
        </p:nvSpPr>
        <p:spPr>
          <a:xfrm>
            <a:off x="311700" y="31581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48" name="Google Shape;6748;p107"/>
          <p:cNvCxnSpPr>
            <a:stCxn id="6746" idx="1"/>
            <a:endCxn id="6747" idx="6"/>
          </p:cNvCxnSpPr>
          <p:nvPr/>
        </p:nvCxnSpPr>
        <p:spPr>
          <a:xfrm flipH="1">
            <a:off x="2574825" y="3125425"/>
            <a:ext cx="2753400" cy="269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49" name="Google Shape;6749;p107"/>
          <p:cNvSpPr txBox="1"/>
          <p:nvPr/>
        </p:nvSpPr>
        <p:spPr>
          <a:xfrm>
            <a:off x="6005475" y="3185925"/>
            <a:ext cx="2119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movimenta itens até encontrar o nó com mais de b-1 itens</a:t>
            </a:r>
            <a:endParaRPr/>
          </a:p>
        </p:txBody>
      </p:sp>
      <p:sp>
        <p:nvSpPr>
          <p:cNvPr id="6750" name="Google Shape;6750;p107"/>
          <p:cNvSpPr/>
          <p:nvPr/>
        </p:nvSpPr>
        <p:spPr>
          <a:xfrm>
            <a:off x="1046050" y="33945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51" name="Google Shape;6751;p107"/>
          <p:cNvCxnSpPr>
            <a:stCxn id="6749" idx="1"/>
            <a:endCxn id="6750" idx="6"/>
          </p:cNvCxnSpPr>
          <p:nvPr/>
        </p:nvCxnSpPr>
        <p:spPr>
          <a:xfrm flipH="1">
            <a:off x="3309375" y="3567825"/>
            <a:ext cx="2696100" cy="63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52" name="Google Shape;6752;p107"/>
          <p:cNvCxnSpPr>
            <a:stCxn id="6753" idx="1"/>
            <a:endCxn id="6754" idx="6"/>
          </p:cNvCxnSpPr>
          <p:nvPr/>
        </p:nvCxnSpPr>
        <p:spPr>
          <a:xfrm flipH="1">
            <a:off x="2444450" y="4322525"/>
            <a:ext cx="3691800" cy="70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54" name="Google Shape;6754;p107"/>
          <p:cNvSpPr/>
          <p:nvPr/>
        </p:nvSpPr>
        <p:spPr>
          <a:xfrm>
            <a:off x="817450" y="4156550"/>
            <a:ext cx="16269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3" name="Google Shape;6753;p107"/>
          <p:cNvSpPr txBox="1"/>
          <p:nvPr/>
        </p:nvSpPr>
        <p:spPr>
          <a:xfrm>
            <a:off x="6136250" y="4086125"/>
            <a:ext cx="21195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não executa o if, pois u.d.size() &gt; 0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8" name="Shape 6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9" name="Google Shape;6759;p108"/>
          <p:cNvSpPr txBox="1"/>
          <p:nvPr>
            <p:ph type="title"/>
          </p:nvPr>
        </p:nvSpPr>
        <p:spPr>
          <a:xfrm>
            <a:off x="155850" y="20360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remove(i) </a:t>
            </a:r>
            <a:r>
              <a:rPr lang="pt-BR" sz="2022"/>
              <a:t>Caso 2.</a:t>
            </a:r>
            <a:r>
              <a:rPr lang="pt-BR" sz="2355"/>
              <a:t> </a:t>
            </a:r>
            <a:r>
              <a:rPr lang="pt-BR" sz="2022"/>
              <a:t>Encontra o fim da lista em menos de b passos</a:t>
            </a:r>
            <a:endParaRPr sz="2022"/>
          </a:p>
        </p:txBody>
      </p:sp>
      <p:sp>
        <p:nvSpPr>
          <p:cNvPr id="6760" name="Google Shape;6760;p108"/>
          <p:cNvSpPr txBox="1"/>
          <p:nvPr>
            <p:ph idx="1" type="body"/>
          </p:nvPr>
        </p:nvSpPr>
        <p:spPr>
          <a:xfrm>
            <a:off x="311700" y="776300"/>
            <a:ext cx="5542800" cy="41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j←get_location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w←u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r←0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concentrar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add_last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remove_first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remove_node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15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61" name="Google Shape;6761;p108"/>
          <p:cNvSpPr txBox="1"/>
          <p:nvPr/>
        </p:nvSpPr>
        <p:spPr>
          <a:xfrm>
            <a:off x="6085950" y="1275050"/>
            <a:ext cx="2796600" cy="6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sai do while por chegar ao fim da lista</a:t>
            </a:r>
            <a:endParaRPr/>
          </a:p>
        </p:txBody>
      </p:sp>
      <p:sp>
        <p:nvSpPr>
          <p:cNvPr id="6762" name="Google Shape;6762;p108"/>
          <p:cNvSpPr/>
          <p:nvPr/>
        </p:nvSpPr>
        <p:spPr>
          <a:xfrm>
            <a:off x="2162775" y="1976150"/>
            <a:ext cx="9657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63" name="Google Shape;6763;p108"/>
          <p:cNvCxnSpPr>
            <a:stCxn id="6761" idx="1"/>
            <a:endCxn id="6762" idx="6"/>
          </p:cNvCxnSpPr>
          <p:nvPr/>
        </p:nvCxnSpPr>
        <p:spPr>
          <a:xfrm flipH="1">
            <a:off x="3128550" y="1599200"/>
            <a:ext cx="2957400" cy="613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64" name="Google Shape;6764;p108"/>
          <p:cNvSpPr txBox="1"/>
          <p:nvPr/>
        </p:nvSpPr>
        <p:spPr>
          <a:xfrm>
            <a:off x="5328225" y="2335350"/>
            <a:ext cx="2796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não </a:t>
            </a:r>
            <a:r>
              <a:rPr lang="pt-BR"/>
              <a:t>executa o if</a:t>
            </a:r>
            <a:r>
              <a:rPr lang="pt-BR"/>
              <a:t>, pois</a:t>
            </a:r>
            <a:r>
              <a:rPr lang="pt-BR"/>
              <a:t> r&lt;b</a:t>
            </a:r>
            <a:endParaRPr/>
          </a:p>
        </p:txBody>
      </p:sp>
      <p:sp>
        <p:nvSpPr>
          <p:cNvPr id="6765" name="Google Shape;6765;p108"/>
          <p:cNvSpPr/>
          <p:nvPr/>
        </p:nvSpPr>
        <p:spPr>
          <a:xfrm>
            <a:off x="311700" y="26853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66" name="Google Shape;6766;p108"/>
          <p:cNvCxnSpPr>
            <a:stCxn id="6764" idx="1"/>
            <a:endCxn id="6765" idx="6"/>
          </p:cNvCxnSpPr>
          <p:nvPr/>
        </p:nvCxnSpPr>
        <p:spPr>
          <a:xfrm flipH="1">
            <a:off x="2574825" y="2571750"/>
            <a:ext cx="2753400" cy="350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67" name="Google Shape;6767;p108"/>
          <p:cNvSpPr txBox="1"/>
          <p:nvPr/>
        </p:nvSpPr>
        <p:spPr>
          <a:xfrm>
            <a:off x="5328225" y="2889025"/>
            <a:ext cx="2796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executa a remoção</a:t>
            </a:r>
            <a:endParaRPr/>
          </a:p>
        </p:txBody>
      </p:sp>
      <p:sp>
        <p:nvSpPr>
          <p:cNvPr id="6768" name="Google Shape;6768;p108"/>
          <p:cNvSpPr/>
          <p:nvPr/>
        </p:nvSpPr>
        <p:spPr>
          <a:xfrm>
            <a:off x="311700" y="31581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69" name="Google Shape;6769;p108"/>
          <p:cNvCxnSpPr>
            <a:stCxn id="6767" idx="1"/>
            <a:endCxn id="6768" idx="6"/>
          </p:cNvCxnSpPr>
          <p:nvPr/>
        </p:nvCxnSpPr>
        <p:spPr>
          <a:xfrm flipH="1">
            <a:off x="2574825" y="3125425"/>
            <a:ext cx="2753400" cy="269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70" name="Google Shape;6770;p108"/>
          <p:cNvSpPr txBox="1"/>
          <p:nvPr/>
        </p:nvSpPr>
        <p:spPr>
          <a:xfrm>
            <a:off x="6005475" y="3185925"/>
            <a:ext cx="2119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movimenta itens até encontrar o penúltimo nó </a:t>
            </a:r>
            <a:endParaRPr/>
          </a:p>
        </p:txBody>
      </p:sp>
      <p:sp>
        <p:nvSpPr>
          <p:cNvPr id="6771" name="Google Shape;6771;p108"/>
          <p:cNvSpPr/>
          <p:nvPr/>
        </p:nvSpPr>
        <p:spPr>
          <a:xfrm>
            <a:off x="3415175" y="3385800"/>
            <a:ext cx="14838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72" name="Google Shape;6772;p108"/>
          <p:cNvCxnSpPr>
            <a:stCxn id="6770" idx="1"/>
            <a:endCxn id="6771" idx="6"/>
          </p:cNvCxnSpPr>
          <p:nvPr/>
        </p:nvCxnSpPr>
        <p:spPr>
          <a:xfrm flipH="1">
            <a:off x="4899075" y="3567825"/>
            <a:ext cx="1106400" cy="54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73" name="Google Shape;6773;p108"/>
          <p:cNvCxnSpPr>
            <a:stCxn id="6774" idx="1"/>
            <a:endCxn id="6775" idx="6"/>
          </p:cNvCxnSpPr>
          <p:nvPr/>
        </p:nvCxnSpPr>
        <p:spPr>
          <a:xfrm flipH="1">
            <a:off x="2444250" y="4331625"/>
            <a:ext cx="3692100" cy="61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75" name="Google Shape;6775;p108"/>
          <p:cNvSpPr/>
          <p:nvPr/>
        </p:nvSpPr>
        <p:spPr>
          <a:xfrm>
            <a:off x="817450" y="4156550"/>
            <a:ext cx="16269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4" name="Google Shape;6774;p108"/>
          <p:cNvSpPr txBox="1"/>
          <p:nvPr/>
        </p:nvSpPr>
        <p:spPr>
          <a:xfrm>
            <a:off x="6136350" y="3949725"/>
            <a:ext cx="2119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executa o if, se o último nó ficar vazio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9" name="Shape 6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p109"/>
          <p:cNvSpPr txBox="1"/>
          <p:nvPr>
            <p:ph type="title"/>
          </p:nvPr>
        </p:nvSpPr>
        <p:spPr>
          <a:xfrm>
            <a:off x="155850" y="20360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remove(i) </a:t>
            </a:r>
            <a:r>
              <a:rPr lang="pt-BR" sz="2022"/>
              <a:t>Caso 3.</a:t>
            </a:r>
            <a:r>
              <a:rPr lang="pt-BR" sz="2355"/>
              <a:t> </a:t>
            </a:r>
            <a:r>
              <a:rPr lang="pt-BR" sz="2022"/>
              <a:t>Dá</a:t>
            </a:r>
            <a:r>
              <a:rPr lang="pt-BR" sz="2022"/>
              <a:t> b passos e não encontra nó com mais de b-1 itens</a:t>
            </a:r>
            <a:endParaRPr sz="2022"/>
          </a:p>
        </p:txBody>
      </p:sp>
      <p:sp>
        <p:nvSpPr>
          <p:cNvPr id="6781" name="Google Shape;6781;p109"/>
          <p:cNvSpPr txBox="1"/>
          <p:nvPr>
            <p:ph idx="1" type="body"/>
          </p:nvPr>
        </p:nvSpPr>
        <p:spPr>
          <a:xfrm>
            <a:off x="311700" y="776300"/>
            <a:ext cx="5542800" cy="41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0000F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j←get_location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y←u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w←u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r←0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w←w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r←r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concentrar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j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b−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≠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dummy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add_last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remove_first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u←u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500">
                <a:solidFill>
                  <a:srgbClr val="572000"/>
                </a:solidFill>
                <a:latin typeface="Roboto Mono"/>
                <a:ea typeface="Roboto Mono"/>
                <a:cs typeface="Roboto Mono"/>
                <a:sym typeface="Roboto Mono"/>
              </a:rPr>
              <a:t>size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 sz="15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15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0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remove_node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b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15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15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n←n−1</a:t>
            </a:r>
            <a:endParaRPr sz="1500">
              <a:solidFill>
                <a:srgbClr val="1AB1C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82" name="Google Shape;6782;p109"/>
          <p:cNvSpPr txBox="1"/>
          <p:nvPr/>
        </p:nvSpPr>
        <p:spPr>
          <a:xfrm>
            <a:off x="6085950" y="1275050"/>
            <a:ext cx="2796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sai do while depois de b passos</a:t>
            </a:r>
            <a:endParaRPr/>
          </a:p>
        </p:txBody>
      </p:sp>
      <p:sp>
        <p:nvSpPr>
          <p:cNvPr id="6783" name="Google Shape;6783;p109"/>
          <p:cNvSpPr/>
          <p:nvPr/>
        </p:nvSpPr>
        <p:spPr>
          <a:xfrm>
            <a:off x="1086425" y="1923350"/>
            <a:ext cx="9657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84" name="Google Shape;6784;p109"/>
          <p:cNvCxnSpPr>
            <a:stCxn id="6782" idx="1"/>
            <a:endCxn id="6783" idx="6"/>
          </p:cNvCxnSpPr>
          <p:nvPr/>
        </p:nvCxnSpPr>
        <p:spPr>
          <a:xfrm flipH="1">
            <a:off x="2052150" y="1511450"/>
            <a:ext cx="4033800" cy="648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85" name="Google Shape;6785;p109"/>
          <p:cNvSpPr txBox="1"/>
          <p:nvPr/>
        </p:nvSpPr>
        <p:spPr>
          <a:xfrm>
            <a:off x="5328225" y="2335350"/>
            <a:ext cx="27966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executa o if, pois r=b, vai concentrar o itens. concentrar vai remover o nó que ficou vazio</a:t>
            </a:r>
            <a:endParaRPr/>
          </a:p>
        </p:txBody>
      </p:sp>
      <p:sp>
        <p:nvSpPr>
          <p:cNvPr id="6786" name="Google Shape;6786;p109"/>
          <p:cNvSpPr/>
          <p:nvPr/>
        </p:nvSpPr>
        <p:spPr>
          <a:xfrm>
            <a:off x="311700" y="26853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87" name="Google Shape;6787;p109"/>
          <p:cNvCxnSpPr>
            <a:stCxn id="6785" idx="1"/>
            <a:endCxn id="6786" idx="6"/>
          </p:cNvCxnSpPr>
          <p:nvPr/>
        </p:nvCxnSpPr>
        <p:spPr>
          <a:xfrm flipH="1">
            <a:off x="2574825" y="2680200"/>
            <a:ext cx="2753400" cy="241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88" name="Google Shape;6788;p109"/>
          <p:cNvSpPr txBox="1"/>
          <p:nvPr/>
        </p:nvSpPr>
        <p:spPr>
          <a:xfrm>
            <a:off x="5328225" y="2889025"/>
            <a:ext cx="27966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executa a remoção</a:t>
            </a:r>
            <a:endParaRPr/>
          </a:p>
        </p:txBody>
      </p:sp>
      <p:sp>
        <p:nvSpPr>
          <p:cNvPr id="6789" name="Google Shape;6789;p109"/>
          <p:cNvSpPr/>
          <p:nvPr/>
        </p:nvSpPr>
        <p:spPr>
          <a:xfrm>
            <a:off x="311700" y="3158150"/>
            <a:ext cx="22632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90" name="Google Shape;6790;p109"/>
          <p:cNvCxnSpPr>
            <a:stCxn id="6788" idx="1"/>
            <a:endCxn id="6789" idx="6"/>
          </p:cNvCxnSpPr>
          <p:nvPr/>
        </p:nvCxnSpPr>
        <p:spPr>
          <a:xfrm flipH="1">
            <a:off x="2574825" y="3125425"/>
            <a:ext cx="2753400" cy="269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91" name="Google Shape;6791;p109"/>
          <p:cNvSpPr txBox="1"/>
          <p:nvPr/>
        </p:nvSpPr>
        <p:spPr>
          <a:xfrm>
            <a:off x="6005475" y="3185925"/>
            <a:ext cx="2119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não executa o while, pois u.d.size()=b-1</a:t>
            </a:r>
            <a:endParaRPr/>
          </a:p>
        </p:txBody>
      </p:sp>
      <p:sp>
        <p:nvSpPr>
          <p:cNvPr id="6792" name="Google Shape;6792;p109"/>
          <p:cNvSpPr/>
          <p:nvPr/>
        </p:nvSpPr>
        <p:spPr>
          <a:xfrm>
            <a:off x="1262450" y="3420950"/>
            <a:ext cx="17655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93" name="Google Shape;6793;p109"/>
          <p:cNvCxnSpPr>
            <a:stCxn id="6791" idx="1"/>
            <a:endCxn id="6792" idx="6"/>
          </p:cNvCxnSpPr>
          <p:nvPr/>
        </p:nvCxnSpPr>
        <p:spPr>
          <a:xfrm flipH="1">
            <a:off x="3027975" y="3567825"/>
            <a:ext cx="2977500" cy="89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94" name="Google Shape;6794;p109"/>
          <p:cNvCxnSpPr>
            <a:stCxn id="6795" idx="1"/>
            <a:endCxn id="6796" idx="6"/>
          </p:cNvCxnSpPr>
          <p:nvPr/>
        </p:nvCxnSpPr>
        <p:spPr>
          <a:xfrm flipH="1">
            <a:off x="2444250" y="4331625"/>
            <a:ext cx="3692100" cy="61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96" name="Google Shape;6796;p109"/>
          <p:cNvSpPr/>
          <p:nvPr/>
        </p:nvSpPr>
        <p:spPr>
          <a:xfrm>
            <a:off x="817450" y="4156550"/>
            <a:ext cx="1626900" cy="472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5" name="Google Shape;6795;p109"/>
          <p:cNvSpPr txBox="1"/>
          <p:nvPr/>
        </p:nvSpPr>
        <p:spPr>
          <a:xfrm>
            <a:off x="6136350" y="3949725"/>
            <a:ext cx="2119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não executa o if, pois o </a:t>
            </a:r>
            <a:r>
              <a:rPr lang="pt-BR">
                <a:solidFill>
                  <a:schemeClr val="dk1"/>
                </a:solidFill>
              </a:rPr>
              <a:t>u.d.size()=b-1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7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0" name="Shape 6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1" name="Google Shape;6801;p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Caso 1 - Achamos espaço em menos que b-1 passos</a:t>
            </a:r>
            <a:endParaRPr/>
          </a:p>
        </p:txBody>
      </p:sp>
      <p:sp>
        <p:nvSpPr>
          <p:cNvPr id="6802" name="Google Shape;6802;p110"/>
          <p:cNvSpPr txBox="1"/>
          <p:nvPr>
            <p:ph idx="1" type="body"/>
          </p:nvPr>
        </p:nvSpPr>
        <p:spPr>
          <a:xfrm>
            <a:off x="311700" y="1152475"/>
            <a:ext cx="77961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800"/>
              <a:t>Neste caso, executamos </a:t>
            </a:r>
            <a:r>
              <a:rPr b="1" lang="pt-BR" sz="1800"/>
              <a:t>r </a:t>
            </a:r>
            <a:r>
              <a:rPr lang="pt-BR" sz="1800"/>
              <a:t>deslocamentos de um elemento de um bloco para o próximo, de modo que um espaço livre em </a:t>
            </a:r>
            <a:r>
              <a:rPr b="1" lang="pt-BR" sz="1800"/>
              <a:t>u</a:t>
            </a:r>
            <a:r>
              <a:rPr b="1" baseline="-25000" lang="pt-BR" sz="1800"/>
              <a:t>r</a:t>
            </a:r>
            <a:r>
              <a:rPr lang="pt-BR" sz="1800"/>
              <a:t> se torne um espaço livre em </a:t>
            </a:r>
            <a:r>
              <a:rPr b="1" lang="pt-BR" sz="1800"/>
              <a:t>u</a:t>
            </a:r>
            <a:r>
              <a:rPr b="1" baseline="-25000" lang="pt-BR" sz="1800"/>
              <a:t>0</a:t>
            </a:r>
            <a:r>
              <a:rPr lang="pt-BR" sz="1800"/>
              <a:t>. Podemos, então, inserir </a:t>
            </a:r>
            <a:r>
              <a:rPr i="1" lang="pt-BR" sz="1800"/>
              <a:t>x</a:t>
            </a:r>
            <a:r>
              <a:rPr lang="pt-BR" sz="1800"/>
              <a:t> no bloco </a:t>
            </a:r>
            <a:r>
              <a:rPr b="1" lang="pt-BR" sz="1800"/>
              <a:t>u</a:t>
            </a:r>
            <a:r>
              <a:rPr b="1" baseline="-25000" lang="pt-BR" sz="1800"/>
              <a:t>0</a:t>
            </a:r>
            <a:r>
              <a:rPr lang="pt-BR" sz="1800"/>
              <a:t>. (no exemplo </a:t>
            </a:r>
            <a:r>
              <a:rPr i="1" lang="pt-BR" sz="1800"/>
              <a:t>b</a:t>
            </a:r>
            <a:r>
              <a:rPr lang="pt-BR" sz="1800"/>
              <a:t>=3)</a:t>
            </a:r>
            <a:endParaRPr sz="1800"/>
          </a:p>
        </p:txBody>
      </p:sp>
      <p:sp>
        <p:nvSpPr>
          <p:cNvPr id="6803" name="Google Shape;6803;p110"/>
          <p:cNvSpPr/>
          <p:nvPr/>
        </p:nvSpPr>
        <p:spPr>
          <a:xfrm>
            <a:off x="3495829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l</a:t>
            </a:r>
            <a:endParaRPr sz="1800"/>
          </a:p>
        </p:txBody>
      </p:sp>
      <p:sp>
        <p:nvSpPr>
          <p:cNvPr id="6804" name="Google Shape;6804;p110"/>
          <p:cNvSpPr/>
          <p:nvPr/>
        </p:nvSpPr>
        <p:spPr>
          <a:xfrm>
            <a:off x="3967671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m</a:t>
            </a:r>
            <a:endParaRPr sz="1800"/>
          </a:p>
        </p:txBody>
      </p:sp>
      <p:sp>
        <p:nvSpPr>
          <p:cNvPr id="6805" name="Google Shape;6805;p110"/>
          <p:cNvSpPr/>
          <p:nvPr/>
        </p:nvSpPr>
        <p:spPr>
          <a:xfrm>
            <a:off x="4439512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 </a:t>
            </a:r>
            <a:r>
              <a:rPr lang="pt-BR" sz="1800"/>
              <a:t>n</a:t>
            </a:r>
            <a:endParaRPr sz="1800"/>
          </a:p>
        </p:txBody>
      </p:sp>
      <p:sp>
        <p:nvSpPr>
          <p:cNvPr id="6806" name="Google Shape;6806;p110"/>
          <p:cNvSpPr/>
          <p:nvPr/>
        </p:nvSpPr>
        <p:spPr>
          <a:xfrm>
            <a:off x="4891988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o</a:t>
            </a:r>
            <a:endParaRPr sz="1800"/>
          </a:p>
        </p:txBody>
      </p:sp>
      <p:sp>
        <p:nvSpPr>
          <p:cNvPr id="6807" name="Google Shape;6807;p110"/>
          <p:cNvSpPr/>
          <p:nvPr/>
        </p:nvSpPr>
        <p:spPr>
          <a:xfrm>
            <a:off x="3347599" y="3351775"/>
            <a:ext cx="137400" cy="418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8" name="Google Shape;6808;p110"/>
          <p:cNvSpPr/>
          <p:nvPr/>
        </p:nvSpPr>
        <p:spPr>
          <a:xfrm>
            <a:off x="5374213" y="3351775"/>
            <a:ext cx="137400" cy="418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9" name="Google Shape;6809;p110"/>
          <p:cNvSpPr/>
          <p:nvPr/>
        </p:nvSpPr>
        <p:spPr>
          <a:xfrm>
            <a:off x="1004904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 i</a:t>
            </a:r>
            <a:endParaRPr sz="1800"/>
          </a:p>
        </p:txBody>
      </p:sp>
      <p:sp>
        <p:nvSpPr>
          <p:cNvPr id="6810" name="Google Shape;6810;p110"/>
          <p:cNvSpPr/>
          <p:nvPr/>
        </p:nvSpPr>
        <p:spPr>
          <a:xfrm>
            <a:off x="1476746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 </a:t>
            </a:r>
            <a:r>
              <a:rPr lang="pt-BR" sz="1800"/>
              <a:t>x</a:t>
            </a:r>
            <a:endParaRPr sz="1800"/>
          </a:p>
        </p:txBody>
      </p:sp>
      <p:sp>
        <p:nvSpPr>
          <p:cNvPr id="6811" name="Google Shape;6811;p110"/>
          <p:cNvSpPr/>
          <p:nvPr/>
        </p:nvSpPr>
        <p:spPr>
          <a:xfrm>
            <a:off x="1948588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 j</a:t>
            </a:r>
            <a:endParaRPr sz="1800"/>
          </a:p>
        </p:txBody>
      </p:sp>
      <p:sp>
        <p:nvSpPr>
          <p:cNvPr id="6812" name="Google Shape;6812;p110"/>
          <p:cNvSpPr/>
          <p:nvPr/>
        </p:nvSpPr>
        <p:spPr>
          <a:xfrm>
            <a:off x="2401064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 sz="1800"/>
              <a:t>k</a:t>
            </a:r>
            <a:endParaRPr sz="2200"/>
          </a:p>
        </p:txBody>
      </p:sp>
      <p:sp>
        <p:nvSpPr>
          <p:cNvPr id="6813" name="Google Shape;6813;p110"/>
          <p:cNvSpPr/>
          <p:nvPr/>
        </p:nvSpPr>
        <p:spPr>
          <a:xfrm>
            <a:off x="856674" y="3351775"/>
            <a:ext cx="137400" cy="418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4" name="Google Shape;6814;p110"/>
          <p:cNvSpPr/>
          <p:nvPr/>
        </p:nvSpPr>
        <p:spPr>
          <a:xfrm>
            <a:off x="2883288" y="3351775"/>
            <a:ext cx="137400" cy="418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5" name="Google Shape;6815;p110"/>
          <p:cNvSpPr/>
          <p:nvPr/>
        </p:nvSpPr>
        <p:spPr>
          <a:xfrm>
            <a:off x="5986753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p</a:t>
            </a:r>
            <a:endParaRPr sz="1800"/>
          </a:p>
        </p:txBody>
      </p:sp>
      <p:sp>
        <p:nvSpPr>
          <p:cNvPr id="6816" name="Google Shape;6816;p110"/>
          <p:cNvSpPr/>
          <p:nvPr/>
        </p:nvSpPr>
        <p:spPr>
          <a:xfrm>
            <a:off x="6458595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 q</a:t>
            </a:r>
            <a:endParaRPr sz="1800"/>
          </a:p>
        </p:txBody>
      </p:sp>
      <p:sp>
        <p:nvSpPr>
          <p:cNvPr id="6817" name="Google Shape;6817;p110"/>
          <p:cNvSpPr/>
          <p:nvPr/>
        </p:nvSpPr>
        <p:spPr>
          <a:xfrm>
            <a:off x="6930437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 </a:t>
            </a:r>
            <a:r>
              <a:rPr lang="pt-BR" sz="1800"/>
              <a:t>r</a:t>
            </a:r>
            <a:endParaRPr sz="1800"/>
          </a:p>
        </p:txBody>
      </p:sp>
      <p:sp>
        <p:nvSpPr>
          <p:cNvPr id="6818" name="Google Shape;6818;p110"/>
          <p:cNvSpPr/>
          <p:nvPr/>
        </p:nvSpPr>
        <p:spPr>
          <a:xfrm>
            <a:off x="7382913" y="3351775"/>
            <a:ext cx="471600" cy="418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9" name="Google Shape;6819;p110"/>
          <p:cNvSpPr/>
          <p:nvPr/>
        </p:nvSpPr>
        <p:spPr>
          <a:xfrm>
            <a:off x="5838523" y="3351775"/>
            <a:ext cx="137400" cy="418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0" name="Google Shape;6820;p110"/>
          <p:cNvSpPr/>
          <p:nvPr/>
        </p:nvSpPr>
        <p:spPr>
          <a:xfrm>
            <a:off x="7865138" y="3351775"/>
            <a:ext cx="137400" cy="418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21" name="Google Shape;6821;p110"/>
          <p:cNvCxnSpPr>
            <a:endCxn id="6813" idx="1"/>
          </p:cNvCxnSpPr>
          <p:nvPr/>
        </p:nvCxnSpPr>
        <p:spPr>
          <a:xfrm>
            <a:off x="533274" y="3560875"/>
            <a:ext cx="32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822" name="Google Shape;6822;p110"/>
          <p:cNvCxnSpPr/>
          <p:nvPr/>
        </p:nvCxnSpPr>
        <p:spPr>
          <a:xfrm>
            <a:off x="3033847" y="3560600"/>
            <a:ext cx="32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823" name="Google Shape;6823;p110"/>
          <p:cNvCxnSpPr/>
          <p:nvPr/>
        </p:nvCxnSpPr>
        <p:spPr>
          <a:xfrm>
            <a:off x="5514820" y="3560600"/>
            <a:ext cx="32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6824" name="Google Shape;6824;p110"/>
          <p:cNvCxnSpPr/>
          <p:nvPr/>
        </p:nvCxnSpPr>
        <p:spPr>
          <a:xfrm>
            <a:off x="8005745" y="3560600"/>
            <a:ext cx="32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825" name="Google Shape;6825;p110"/>
          <p:cNvSpPr txBox="1"/>
          <p:nvPr/>
        </p:nvSpPr>
        <p:spPr>
          <a:xfrm>
            <a:off x="150900" y="3221025"/>
            <a:ext cx="5634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/>
              <a:t>…</a:t>
            </a:r>
            <a:endParaRPr sz="2900"/>
          </a:p>
        </p:txBody>
      </p:sp>
      <p:sp>
        <p:nvSpPr>
          <p:cNvPr id="6826" name="Google Shape;6826;p110"/>
          <p:cNvSpPr txBox="1"/>
          <p:nvPr/>
        </p:nvSpPr>
        <p:spPr>
          <a:xfrm>
            <a:off x="8075700" y="3221025"/>
            <a:ext cx="563400" cy="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/>
              <a:t>…</a:t>
            </a:r>
            <a:endParaRPr sz="2900"/>
          </a:p>
        </p:txBody>
      </p:sp>
      <p:sp>
        <p:nvSpPr>
          <p:cNvPr id="6827" name="Google Shape;6827;p110"/>
          <p:cNvSpPr txBox="1"/>
          <p:nvPr/>
        </p:nvSpPr>
        <p:spPr>
          <a:xfrm>
            <a:off x="1584878" y="2606913"/>
            <a:ext cx="32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x</a:t>
            </a:r>
            <a:endParaRPr sz="1800"/>
          </a:p>
        </p:txBody>
      </p:sp>
      <p:cxnSp>
        <p:nvCxnSpPr>
          <p:cNvPr id="6828" name="Google Shape;6828;p110"/>
          <p:cNvCxnSpPr>
            <a:endCxn id="6810" idx="0"/>
          </p:cNvCxnSpPr>
          <p:nvPr/>
        </p:nvCxnSpPr>
        <p:spPr>
          <a:xfrm flipH="1">
            <a:off x="1712546" y="3019675"/>
            <a:ext cx="7500" cy="33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829" name="Google Shape;6829;p110"/>
          <p:cNvSpPr txBox="1"/>
          <p:nvPr/>
        </p:nvSpPr>
        <p:spPr>
          <a:xfrm>
            <a:off x="6044263" y="2677825"/>
            <a:ext cx="1498800" cy="3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bloco com espaço</a:t>
            </a:r>
            <a:endParaRPr sz="180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3" name="Shape 6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4" name="Google Shape;6834;p111"/>
          <p:cNvSpPr/>
          <p:nvPr/>
        </p:nvSpPr>
        <p:spPr>
          <a:xfrm>
            <a:off x="1368950" y="997050"/>
            <a:ext cx="1827900" cy="189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cpu</a:t>
            </a:r>
            <a:endParaRPr/>
          </a:p>
        </p:txBody>
      </p:sp>
      <p:sp>
        <p:nvSpPr>
          <p:cNvPr id="6835" name="Google Shape;6835;p111"/>
          <p:cNvSpPr/>
          <p:nvPr/>
        </p:nvSpPr>
        <p:spPr>
          <a:xfrm>
            <a:off x="5270100" y="989125"/>
            <a:ext cx="1329300" cy="375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memória</a:t>
            </a:r>
            <a:endParaRPr/>
          </a:p>
        </p:txBody>
      </p:sp>
      <p:sp>
        <p:nvSpPr>
          <p:cNvPr id="6836" name="Google Shape;6836;p111"/>
          <p:cNvSpPr/>
          <p:nvPr/>
        </p:nvSpPr>
        <p:spPr>
          <a:xfrm>
            <a:off x="3196850" y="1756700"/>
            <a:ext cx="2073300" cy="237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7" name="Google Shape;6837;p111"/>
          <p:cNvSpPr/>
          <p:nvPr/>
        </p:nvSpPr>
        <p:spPr>
          <a:xfrm>
            <a:off x="2302700" y="1448100"/>
            <a:ext cx="751800" cy="1234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cache</a:t>
            </a:r>
            <a:endParaRPr/>
          </a:p>
        </p:txBody>
      </p:sp>
      <p:sp>
        <p:nvSpPr>
          <p:cNvPr id="6838" name="Google Shape;6838;p111"/>
          <p:cNvSpPr txBox="1"/>
          <p:nvPr/>
        </p:nvSpPr>
        <p:spPr>
          <a:xfrm>
            <a:off x="5507500" y="514350"/>
            <a:ext cx="455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4G</a:t>
            </a:r>
            <a:endParaRPr/>
          </a:p>
        </p:txBody>
      </p:sp>
      <p:sp>
        <p:nvSpPr>
          <p:cNvPr id="6839" name="Google Shape;6839;p111"/>
          <p:cNvSpPr txBox="1"/>
          <p:nvPr/>
        </p:nvSpPr>
        <p:spPr>
          <a:xfrm>
            <a:off x="2516350" y="3363050"/>
            <a:ext cx="455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1M</a:t>
            </a:r>
            <a:endParaRPr/>
          </a:p>
        </p:txBody>
      </p:sp>
      <p:sp>
        <p:nvSpPr>
          <p:cNvPr id="6840" name="Google Shape;6840;p111"/>
          <p:cNvSpPr/>
          <p:nvPr/>
        </p:nvSpPr>
        <p:spPr>
          <a:xfrm>
            <a:off x="5309675" y="1440175"/>
            <a:ext cx="1234500" cy="55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1" name="Google Shape;6841;p111"/>
          <p:cNvSpPr/>
          <p:nvPr/>
        </p:nvSpPr>
        <p:spPr>
          <a:xfrm>
            <a:off x="2413500" y="1440175"/>
            <a:ext cx="593700" cy="55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2" name="Google Shape;6842;p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3" name="Google Shape;6843;p1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